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hr/url?sa=i&amp;url=http://ekoloskiproblemi.blogspot.com/2008/03/sto-je-ekosustav.html&amp;psig=AOvVaw2JTxWdM-79aRe9XS2FpNTT&amp;ust=1587670645966000&amp;source=images&amp;cd=vfe&amp;ved=0CAIQjRxqFwoTCNjQl6Lk_OgCFQAAAAAdAAAAABAD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ekorasvjeta.net/wp-content/uploads/2018/10/Bube-stack-1.jpg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67EAA-F4D8-4FBC-8ECC-BB0449077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/>
          <a:lstStyle/>
          <a:p>
            <a:r>
              <a:rPr lang="hr-HR" dirty="0">
                <a:solidFill>
                  <a:srgbClr val="FFFF00"/>
                </a:solidFill>
              </a:rPr>
              <a:t>Održivi razvoj </a:t>
            </a:r>
            <a:r>
              <a:rPr lang="hr-HR" dirty="0"/>
              <a:t>svjetlosno onečišćenje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E20701-E268-4746-B3EC-7403B64DEA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b="1" dirty="0"/>
              <a:t>Ivana Grabić-Marin, prof.mentor</a:t>
            </a:r>
          </a:p>
          <a:p>
            <a:r>
              <a:rPr lang="hr-HR" b="1" dirty="0"/>
              <a:t>SŠ Ivana Meštrovića Drniš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67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EFAF0-E00B-435F-856A-598F73F0F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Hvala na pažnji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C8A2B2-6C0C-477D-A425-8F71A887D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379" y="377156"/>
            <a:ext cx="7209249" cy="411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74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9985495-9A3E-4B1C-A766-61A33A7991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9899" y="-1081710"/>
            <a:ext cx="11149977" cy="2971801"/>
          </a:xfrm>
        </p:spPr>
        <p:txBody>
          <a:bodyPr/>
          <a:lstStyle/>
          <a:p>
            <a:r>
              <a:rPr lang="hr-HR" dirty="0"/>
              <a:t>Utjecaj umjetne rasvjete na zdravlje ljudi</a:t>
            </a:r>
            <a:endParaRPr lang="en-US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16735233-F22E-4C1D-8A2A-F570A1B29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385" y="2027583"/>
            <a:ext cx="8022468" cy="4830417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Pretjerana osvijetljenost negativno utječe na zdravlje ljudi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Godine 2017. dodijeljena je Nobelova nagrada za otkriće tzv. „unutarnjeg sata”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Epifiza odgovorna za lučenje horomona melatonina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Melatonim priprema tijelo za san i luči se u maraku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Manjak melatonima povećava opasnost od pojave raka dojke,te bilo kakvo povećanje razine osvijetljenosti za vrijeme spavanja smanjuje lučenje melatonina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Plavi dio spektra još negativnije utječe na melatonim</a:t>
            </a:r>
            <a:endParaRPr lang="en-US" dirty="0"/>
          </a:p>
        </p:txBody>
      </p:sp>
      <p:pic>
        <p:nvPicPr>
          <p:cNvPr id="10" name="Picture 9" descr="http://www.ekorasvjeta.net/wp-content/uploads/2015/05/Lovro_DSC02607mini.jpg">
            <a:extLst>
              <a:ext uri="{FF2B5EF4-FFF2-40B4-BE49-F238E27FC236}">
                <a16:creationId xmlns:a16="http://schemas.microsoft.com/office/drawing/2014/main" id="{7BA648BB-83A9-4989-970C-16FF3413381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7652" y="2660374"/>
            <a:ext cx="3299792" cy="29718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14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5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D6F1E82-7488-4C21-9344-01D147081B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656" y="-1089992"/>
            <a:ext cx="12143892" cy="2971801"/>
          </a:xfrm>
        </p:spPr>
        <p:txBody>
          <a:bodyPr/>
          <a:lstStyle/>
          <a:p>
            <a:r>
              <a:rPr lang="hr-HR" dirty="0"/>
              <a:t>Utjecaj umjetne rasvjete na ekosustav</a:t>
            </a:r>
            <a:endParaRPr lang="en-US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001C8635-AE94-4DF7-9287-D5F46BACAB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890" y="2107832"/>
            <a:ext cx="9122397" cy="475016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Pretjerano osvijetljenje kao što ima utjevaj na ljude ima i na životinje i biljke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Mnoge životinje su i noćne pa im opstanak ovisi o prirodnoj, tamnoj noći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Svijetlost umjetne rasvjete noću raspršuje artnos-ferom i ona svijetli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Podizanje svjetline neba tijekom noći umjetnom rasvjetom nazivamo svjetlosnim zagađenjem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Ako malo bolje promotrimo problem uvidjeti ćemo da se radi o pretvaranju noći u dan odnosno nestajanju noći uopće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Svjetlosno zagadenje je uzrokovano svakim nepotrebnim ili nekorisnim emitiranjem svjetlosti u prostor izvan zone koju je potrebno osvijetliti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dirty="0"/>
          </a:p>
        </p:txBody>
      </p:sp>
      <p:pic>
        <p:nvPicPr>
          <p:cNvPr id="10" name="Picture 9" descr="Ekološki problemi: Što je ekosustav?">
            <a:hlinkClick r:id="rId2" tgtFrame="&quot;_blank&quot;"/>
            <a:extLst>
              <a:ext uri="{FF2B5EF4-FFF2-40B4-BE49-F238E27FC236}">
                <a16:creationId xmlns:a16="http://schemas.microsoft.com/office/drawing/2014/main" id="{27CAEB24-C079-4074-8894-5B75A539526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9287" y="2107832"/>
            <a:ext cx="2486025" cy="2868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100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D8201-62A2-4F78-BB54-11267CCD39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5672" y="-1116497"/>
            <a:ext cx="11587301" cy="2971801"/>
          </a:xfrm>
        </p:spPr>
        <p:txBody>
          <a:bodyPr/>
          <a:lstStyle/>
          <a:p>
            <a:r>
              <a:rPr lang="hr-HR" dirty="0"/>
              <a:t>Utjecaj umjetne rasvjete na kukce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11954C-288A-4B06-BD12-DC079CDF4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5672" y="2174093"/>
            <a:ext cx="7903198" cy="4683907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Polovica kukaca su noćne životinje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Kukce privlači svijetlost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Istraživanje objavljeno 2018. godine je pokazalo katastrofalan utjecaj umjetnog svjetla na kukce,u 27 godina biomasa letećih kukaca smanjena je za 75% kukci koji ulijeću u snopove svjetlosti ostaju zarobljeni, neposobni su hraniti se i razmnožavati, iscrpljuju se i ugibaju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Jaka rasvjeta npr. na autocetama magnet je za kukce, time je poremećen cijeli ekosustav budući da su kukci usko povezani s funkcioniranjem biljaka</a:t>
            </a:r>
          </a:p>
        </p:txBody>
      </p:sp>
      <p:pic>
        <p:nvPicPr>
          <p:cNvPr id="4" name="Picture 3" descr="http://www.ekorasvjeta.net/wp-content/uploads/2018/10/Bube-stack-1.jpg">
            <a:hlinkClick r:id="rId2"/>
            <a:extLst>
              <a:ext uri="{FF2B5EF4-FFF2-40B4-BE49-F238E27FC236}">
                <a16:creationId xmlns:a16="http://schemas.microsoft.com/office/drawing/2014/main" id="{3C5E51F3-2BA6-4B01-9AF6-8D693394004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793" y="2319130"/>
            <a:ext cx="3695065" cy="27829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36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9BDEC2-0AE2-4089-BF0D-6A6A6C5FAA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438" y="-1063488"/>
            <a:ext cx="11309004" cy="2971801"/>
          </a:xfrm>
        </p:spPr>
        <p:txBody>
          <a:bodyPr/>
          <a:lstStyle/>
          <a:p>
            <a:r>
              <a:rPr lang="hr-HR" dirty="0"/>
              <a:t>Utjecaj umjetne rasvijete na ptice 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84D1E72-806D-4EC9-B034-C6AD866F2F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8438" y="2213850"/>
            <a:ext cx="11653562" cy="4823054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Ptice selice svake godine prelaze stotine kilometara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Pretjerano osvjetljenje uzrokuje dezorjentaciju, promjene u cirkadijskom ritmu, razmnožavanju, smrtonosne sudare s osvijetljenim neboderima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Snažna rasvjeta, poput stadionskih reflektora i svjetionika naročito privlače ptice. Za vrijeme migracije iscrpljene i dezorjentirane ptice su lak plijen urbanim mačkama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53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87E5B-9967-4652-9240-6EC3047C7D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-891210"/>
            <a:ext cx="11242745" cy="2971801"/>
          </a:xfrm>
        </p:spPr>
        <p:txBody>
          <a:bodyPr/>
          <a:lstStyle/>
          <a:p>
            <a:r>
              <a:rPr lang="hr-HR" dirty="0"/>
              <a:t>Utjecaj umjetne rasvijete na šišmiše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3FE7F6-DBA7-4DAC-A13E-DB796672F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0" y="2455333"/>
            <a:ext cx="11507789" cy="4402667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Šišmiši su noćne životinje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U Hrvatskoj ih ima nekoliko vrsta,neke vrste toleriraju svijetlost a neke ne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Šišmiši se hrane kukcima,a svijetlost privlači kukce tako da ih vrste šišmiša koja tolerira svijetlost doslovce masakrira, dok oni drugi nailaze podikoje kukce u mraku i drastično smanjenje staništa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9461E9-5DB0-4E6A-AF02-BD7CBDB7BF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7686" y="4691270"/>
            <a:ext cx="3551583" cy="168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89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30744-A74B-463D-BDA9-6DF61AEDE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1447" y="-1023732"/>
            <a:ext cx="11348762" cy="2971801"/>
          </a:xfrm>
        </p:spPr>
        <p:txBody>
          <a:bodyPr/>
          <a:lstStyle/>
          <a:p>
            <a:r>
              <a:rPr lang="hr-HR" dirty="0"/>
              <a:t>Utjecaj umjetne rasvjete na sigurnost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682AC8-6425-4065-89A1-8BD77922AA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1446" y="2213850"/>
            <a:ext cx="11600553" cy="4743541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Noćnu rasvjetu prvenstveno koristimo za sigurnost, za sigurnost oko kuće,prometu itd.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javna rasvjeta ima pozitivan utjecaj na sigurnost, ali sva rasvjeta se može projektirati da bude umjerena, ne svijetli u okoliš, ljudima u prozore i da je postavljena samo tamo gdje je potrebna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Neadekvatna rasvjeta stvara problem za sigurnost u prometu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Nezasjenjene svjetiljke i reflektori bliješte u oči sudionicima prometa i zasljepljuju ih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Svjetiljke s udjelom plave svjetlosti smanjuju vidljivost u uvjetima magle i kiše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Osvijetljene reklame i video panoi odvraćaju pozornost vozača s ceste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43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BAAD1A9-145F-4EA7-9B5A-7DEBC1660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122" y="0"/>
            <a:ext cx="32309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FDEF54A-E545-4556-A3A0-5FC9B9056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899823"/>
            <a:ext cx="11507788" cy="489137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Vidimo problem svjetiljki s prevelikim udjelom plavog spektra. Plavi spektar se znatno više raspršuje u atmosferi (zbog toga je nebo plavo!), pa u uvjetima slabe vidljivosti (magla, kiša) dolazi do efekta “plavog zida” gdje se zbog neadekvatne rasvjete vidljivost znatno smanjuje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S  LED rasvjetom vidljivost manja dobrih 40 metara u odnosu na klasičnu natrijevu rasvjetu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Mnogi primjeri koji pokazuju da nema povezanosti između javne rasvjete i sigurnosti u prometu, zoran primjer su Njemačka i Austrija gdje na autocestama uopće nema rasvjete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Rasvjeta na autocestama nije potrebna. Po definiciji, autocesta ima fizički odvojene kolne trake za promet motornih vozila velikom brzinom, zabranjena je za pješake, a vozila su noću dobro uočljiva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124B121-E398-45C2-A88C-E1711EE707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-1739349"/>
            <a:ext cx="11375266" cy="2971801"/>
          </a:xfrm>
        </p:spPr>
        <p:txBody>
          <a:bodyPr/>
          <a:lstStyle/>
          <a:p>
            <a:r>
              <a:rPr lang="hr-HR" dirty="0"/>
              <a:t>Potrošnja električne energije 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E79CDED-97F2-461D-9981-9FEB086E9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1656522"/>
            <a:ext cx="11507788" cy="520147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Pretjerano postavljanje rasvjete i preveliki intenziteti uzrokuju nepotrebnu potrošnju električne energije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Potrošnja električne energije nije i ne smije biti jedini kriterij pri odabiru ekološke rasvjete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Kriterij energetske učinkovitosti jedini je kriterij kojeg industrija rasvjete navodi kao argument za zamjenu postojećih svjetiljki.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U rasvjetarskim projektima „uštede”, one se kreću na razini oko 20%, kad bi se uzimali u obzir svi kriteriji postavljanja ekološke rasvjete, uštede bi se mogle kretati od 50% do 70%.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dirty="0"/>
              <a:t>S novom i efikasnijom LED tehnologijom uštede mogu biti još veće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08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438</TotalTime>
  <Words>683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 Gothic</vt:lpstr>
      <vt:lpstr>Wingdings</vt:lpstr>
      <vt:lpstr>Wingdings 3</vt:lpstr>
      <vt:lpstr>Slice</vt:lpstr>
      <vt:lpstr>Održivi razvoj svjetlosno onečišćenje</vt:lpstr>
      <vt:lpstr>Utjecaj umjetne rasvjete na zdravlje ljudi</vt:lpstr>
      <vt:lpstr>Utjecaj umjetne rasvjete na ekosustav</vt:lpstr>
      <vt:lpstr>Utjecaj umjetne rasvjete na kukce</vt:lpstr>
      <vt:lpstr>Utjecaj umjetne rasvijete na ptice </vt:lpstr>
      <vt:lpstr>Utjecaj umjetne rasvijete na šišmiše </vt:lpstr>
      <vt:lpstr>Utjecaj umjetne rasvjete na sigurnost</vt:lpstr>
      <vt:lpstr>PowerPoint Presentation</vt:lpstr>
      <vt:lpstr>Potrošnja električne energije </vt:lpstr>
      <vt:lpstr>Hvala na pažnji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svijetlosno onečišćenje</dc:title>
  <dc:creator>11</dc:creator>
  <cp:lastModifiedBy>Korisnik</cp:lastModifiedBy>
  <cp:revision>15</cp:revision>
  <dcterms:created xsi:type="dcterms:W3CDTF">2020-05-11T08:22:21Z</dcterms:created>
  <dcterms:modified xsi:type="dcterms:W3CDTF">2020-06-15T19:00:02Z</dcterms:modified>
</cp:coreProperties>
</file>