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71" r:id="rId8"/>
    <p:sldId id="263" r:id="rId9"/>
    <p:sldId id="270" r:id="rId10"/>
    <p:sldId id="269" r:id="rId11"/>
    <p:sldId id="264" r:id="rId12"/>
    <p:sldId id="265" r:id="rId13"/>
    <p:sldId id="268" r:id="rId14"/>
    <p:sldId id="266" r:id="rId15"/>
    <p:sldId id="267" r:id="rId16"/>
    <p:sldId id="259" r:id="rId1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850302F-C1D5-4668-AF63-99A2BD624D5E}" type="datetimeFigureOut">
              <a:rPr lang="sr-Latn-CS" smtClean="0"/>
              <a:pPr/>
              <a:t>2.3.2015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73AA4E4-EA25-482D-812F-40C9BD3B10E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50302F-C1D5-4668-AF63-99A2BD624D5E}" type="datetimeFigureOut">
              <a:rPr lang="sr-Latn-CS" smtClean="0"/>
              <a:pPr/>
              <a:t>2.3.2015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AA4E4-EA25-482D-812F-40C9BD3B10E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50302F-C1D5-4668-AF63-99A2BD624D5E}" type="datetimeFigureOut">
              <a:rPr lang="sr-Latn-CS" smtClean="0"/>
              <a:pPr/>
              <a:t>2.3.2015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AA4E4-EA25-482D-812F-40C9BD3B10E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50302F-C1D5-4668-AF63-99A2BD624D5E}" type="datetimeFigureOut">
              <a:rPr lang="sr-Latn-CS" smtClean="0"/>
              <a:pPr/>
              <a:t>2.3.2015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AA4E4-EA25-482D-812F-40C9BD3B10E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50302F-C1D5-4668-AF63-99A2BD624D5E}" type="datetimeFigureOut">
              <a:rPr lang="sr-Latn-CS" smtClean="0"/>
              <a:pPr/>
              <a:t>2.3.2015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AA4E4-EA25-482D-812F-40C9BD3B10E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50302F-C1D5-4668-AF63-99A2BD624D5E}" type="datetimeFigureOut">
              <a:rPr lang="sr-Latn-CS" smtClean="0"/>
              <a:pPr/>
              <a:t>2.3.2015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AA4E4-EA25-482D-812F-40C9BD3B10E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50302F-C1D5-4668-AF63-99A2BD624D5E}" type="datetimeFigureOut">
              <a:rPr lang="sr-Latn-CS" smtClean="0"/>
              <a:pPr/>
              <a:t>2.3.2015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AA4E4-EA25-482D-812F-40C9BD3B10E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50302F-C1D5-4668-AF63-99A2BD624D5E}" type="datetimeFigureOut">
              <a:rPr lang="sr-Latn-CS" smtClean="0"/>
              <a:pPr/>
              <a:t>2.3.2015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AA4E4-EA25-482D-812F-40C9BD3B10E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50302F-C1D5-4668-AF63-99A2BD624D5E}" type="datetimeFigureOut">
              <a:rPr lang="sr-Latn-CS" smtClean="0"/>
              <a:pPr/>
              <a:t>2.3.2015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AA4E4-EA25-482D-812F-40C9BD3B10E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850302F-C1D5-4668-AF63-99A2BD624D5E}" type="datetimeFigureOut">
              <a:rPr lang="sr-Latn-CS" smtClean="0"/>
              <a:pPr/>
              <a:t>2.3.2015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AA4E4-EA25-482D-812F-40C9BD3B10E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850302F-C1D5-4668-AF63-99A2BD624D5E}" type="datetimeFigureOut">
              <a:rPr lang="sr-Latn-CS" smtClean="0"/>
              <a:pPr/>
              <a:t>2.3.2015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73AA4E4-EA25-482D-812F-40C9BD3B10E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850302F-C1D5-4668-AF63-99A2BD624D5E}" type="datetimeFigureOut">
              <a:rPr lang="sr-Latn-CS" smtClean="0"/>
              <a:pPr/>
              <a:t>2.3.2015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73AA4E4-EA25-482D-812F-40C9BD3B10E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0100" y="571480"/>
            <a:ext cx="7772400" cy="3010882"/>
          </a:xfrm>
        </p:spPr>
        <p:txBody>
          <a:bodyPr>
            <a:normAutofit/>
          </a:bodyPr>
          <a:lstStyle/>
          <a:p>
            <a:r>
              <a:rPr lang="hr-HR" dirty="0" smtClean="0"/>
              <a:t>DM</a:t>
            </a:r>
            <a:br>
              <a:rPr lang="hr-HR" dirty="0" smtClean="0"/>
            </a:br>
            <a:r>
              <a:rPr lang="hr-HR" dirty="0" smtClean="0"/>
              <a:t>Logaritamska i eksponencijalna funkcija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143116"/>
            <a:ext cx="6069561" cy="209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181225" y="2272506"/>
            <a:ext cx="4781550" cy="294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814512" y="1567656"/>
            <a:ext cx="5514975" cy="435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pH=4,32.....C=7,9*10</a:t>
            </a:r>
            <a:r>
              <a:rPr lang="hr-HR" sz="2000" dirty="0" smtClean="0"/>
              <a:t>-8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000240"/>
            <a:ext cx="7072362" cy="2177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Rj.&lt;3,5]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</a:t>
            </a:r>
            <a:endParaRPr lang="hr-H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9118" y="2143116"/>
            <a:ext cx="8002035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857364"/>
            <a:ext cx="5643602" cy="409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-2/3....... X&lt;4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950253" y="1481138"/>
            <a:ext cx="524349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71188" y="1714488"/>
            <a:ext cx="5258212" cy="3529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731160" y="2571744"/>
            <a:ext cx="5931578" cy="181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914525" y="2362994"/>
            <a:ext cx="5314950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85918" y="535038"/>
            <a:ext cx="5214974" cy="6229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1701" y="1785926"/>
            <a:ext cx="6768749" cy="3577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714488"/>
            <a:ext cx="7507879" cy="205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643050"/>
            <a:ext cx="7834407" cy="251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429258"/>
            <a:ext cx="5634058" cy="4681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119</TotalTime>
  <Words>13</Words>
  <Application>Microsoft Office PowerPoint</Application>
  <PresentationFormat>On-screen Show (4:3)</PresentationFormat>
  <Paragraphs>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Concourse</vt:lpstr>
      <vt:lpstr>DM Logaritamska i eksponencijalna funkcija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pH=4,32.....C=7,9*10-8</vt:lpstr>
      <vt:lpstr>Rj.&lt;3,5]</vt:lpstr>
      <vt:lpstr>A</vt:lpstr>
      <vt:lpstr>-2/3....... X&lt;4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Zlata</dc:creator>
  <cp:lastModifiedBy>Zlata</cp:lastModifiedBy>
  <cp:revision>15</cp:revision>
  <dcterms:created xsi:type="dcterms:W3CDTF">2015-02-25T14:56:59Z</dcterms:created>
  <dcterms:modified xsi:type="dcterms:W3CDTF">2015-03-02T17:35:04Z</dcterms:modified>
</cp:coreProperties>
</file>