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9"/>
  </p:notesMasterIdLst>
  <p:handoutMasterIdLst>
    <p:handoutMasterId r:id="rId10"/>
  </p:handoutMasterIdLst>
  <p:sldIdLst>
    <p:sldId id="271" r:id="rId2"/>
    <p:sldId id="273" r:id="rId3"/>
    <p:sldId id="274" r:id="rId4"/>
    <p:sldId id="275" r:id="rId5"/>
    <p:sldId id="276" r:id="rId6"/>
    <p:sldId id="277" r:id="rId7"/>
    <p:sldId id="278" r:id="rId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D1D1"/>
    <a:srgbClr val="00BF78"/>
    <a:srgbClr val="BF7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5"/>
    <p:restoredTop sz="94661"/>
  </p:normalViewPr>
  <p:slideViewPr>
    <p:cSldViewPr snapToGrid="0" snapToObjects="1">
      <p:cViewPr varScale="1">
        <p:scale>
          <a:sx n="113" d="100"/>
          <a:sy n="113" d="100"/>
        </p:scale>
        <p:origin x="342" y="9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9" d="100"/>
          <a:sy n="159" d="100"/>
        </p:scale>
        <p:origin x="431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068ECDB4-E0AB-C148-B088-BBC9981308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posición de fecha 2">
            <a:extLst>
              <a:ext uri="{FF2B5EF4-FFF2-40B4-BE49-F238E27FC236}">
                <a16:creationId xmlns:a16="http://schemas.microsoft.com/office/drawing/2014/main" id="{82B60188-2E7F-EC4B-BE5D-FBB3EA2332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C46D9A-1AFD-6E4C-86B3-309C9B3FD484}" type="datetimeFigureOut">
              <a:rPr lang="es-ES" smtClean="0"/>
              <a:t>20/12/2020</a:t>
            </a:fld>
            <a:endParaRPr lang="es-ES"/>
          </a:p>
        </p:txBody>
      </p:sp>
      <p:sp>
        <p:nvSpPr>
          <p:cNvPr id="4" name="Marcador de posición de pie de página 3">
            <a:extLst>
              <a:ext uri="{FF2B5EF4-FFF2-40B4-BE49-F238E27FC236}">
                <a16:creationId xmlns:a16="http://schemas.microsoft.com/office/drawing/2014/main" id="{6FD2D272-F9D6-AE48-88C5-35DB56333C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posición de número de diapositiva 4">
            <a:extLst>
              <a:ext uri="{FF2B5EF4-FFF2-40B4-BE49-F238E27FC236}">
                <a16:creationId xmlns:a16="http://schemas.microsoft.com/office/drawing/2014/main" id="{6F8D9131-FB17-F640-94F4-1074D01519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739602-09EB-0B42-B682-ACDABE116D48}" type="slidenum">
              <a:rPr lang="es-ES" smtClean="0"/>
              <a:t>‹#›</a:t>
            </a:fld>
            <a:endParaRPr lang="es-ES"/>
          </a:p>
        </p:txBody>
      </p:sp>
    </p:spTree>
    <p:extLst>
      <p:ext uri="{BB962C8B-B14F-4D97-AF65-F5344CB8AC3E}">
        <p14:creationId xmlns:p14="http://schemas.microsoft.com/office/powerpoint/2010/main" val="854666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8DFDE-D8AF-DB47-A178-1182BBFF0CDB}" type="datetimeFigureOut">
              <a:rPr lang="es-ES" smtClean="0"/>
              <a:t>20/12/2020</a:t>
            </a:fld>
            <a:endParaRPr lang="es-ES"/>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17812-6513-BA4D-BAB2-AF56D877700A}" type="slidenum">
              <a:rPr lang="es-ES" smtClean="0"/>
              <a:t>‹#›</a:t>
            </a:fld>
            <a:endParaRPr lang="es-ES"/>
          </a:p>
        </p:txBody>
      </p:sp>
    </p:spTree>
    <p:extLst>
      <p:ext uri="{BB962C8B-B14F-4D97-AF65-F5344CB8AC3E}">
        <p14:creationId xmlns:p14="http://schemas.microsoft.com/office/powerpoint/2010/main" val="377851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sub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74496A-4C9F-A846-BF66-F2D83094EFB0}"/>
              </a:ext>
            </a:extLst>
          </p:cNvPr>
          <p:cNvSpPr>
            <a:spLocks noGrp="1"/>
          </p:cNvSpPr>
          <p:nvPr>
            <p:ph type="title" hasCustomPrompt="1"/>
          </p:nvPr>
        </p:nvSpPr>
        <p:spPr>
          <a:xfrm>
            <a:off x="558000" y="577464"/>
            <a:ext cx="7253146" cy="1325563"/>
          </a:xfrm>
          <a:prstGeom prst="rect">
            <a:avLst/>
          </a:prstGeom>
        </p:spPr>
        <p:txBody>
          <a:bodyPr>
            <a:noAutofit/>
          </a:bodyPr>
          <a:lstStyle>
            <a:lvl1pPr>
              <a:defRPr sz="4800">
                <a:solidFill>
                  <a:srgbClr val="00BF78"/>
                </a:solidFill>
              </a:defRPr>
            </a:lvl1pPr>
          </a:lstStyle>
          <a:p>
            <a:r>
              <a:rPr lang="es-ES" dirty="0"/>
              <a:t>PRESENTATION </a:t>
            </a:r>
            <a:br>
              <a:rPr lang="es-ES" dirty="0"/>
            </a:br>
            <a:r>
              <a:rPr lang="es-ES" dirty="0"/>
              <a:t>TITLE</a:t>
            </a:r>
          </a:p>
        </p:txBody>
      </p:sp>
      <p:sp>
        <p:nvSpPr>
          <p:cNvPr id="7" name="Marcador de posición de texto 6">
            <a:extLst>
              <a:ext uri="{FF2B5EF4-FFF2-40B4-BE49-F238E27FC236}">
                <a16:creationId xmlns:a16="http://schemas.microsoft.com/office/drawing/2014/main" id="{8C29E153-B57E-5D40-9CCF-518A390B4108}"/>
              </a:ext>
            </a:extLst>
          </p:cNvPr>
          <p:cNvSpPr>
            <a:spLocks noGrp="1"/>
          </p:cNvSpPr>
          <p:nvPr>
            <p:ph type="body" sz="quarter" idx="13" hasCustomPrompt="1"/>
          </p:nvPr>
        </p:nvSpPr>
        <p:spPr>
          <a:xfrm>
            <a:off x="557212" y="2050646"/>
            <a:ext cx="7253933" cy="1544961"/>
          </a:xfrm>
        </p:spPr>
        <p:txBody>
          <a:bodyPr>
            <a:normAutofit/>
          </a:bodyPr>
          <a:lstStyle>
            <a:lvl1pPr marL="0" indent="0">
              <a:buNone/>
              <a:defRPr sz="4000" b="1" i="1">
                <a:latin typeface="EC Square Sans Pro" panose="020B0506040000020004" pitchFamily="34" charset="0"/>
              </a:defRPr>
            </a:lvl1pPr>
          </a:lstStyle>
          <a:p>
            <a:pPr lvl="0"/>
            <a:r>
              <a:rPr lang="es-ES" dirty="0" err="1"/>
              <a:t>Subtitle</a:t>
            </a:r>
            <a:endParaRPr lang="es-ES" dirty="0"/>
          </a:p>
        </p:txBody>
      </p:sp>
    </p:spTree>
    <p:extLst>
      <p:ext uri="{BB962C8B-B14F-4D97-AF65-F5344CB8AC3E}">
        <p14:creationId xmlns:p14="http://schemas.microsoft.com/office/powerpoint/2010/main" val="271878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46C74937-3BE7-A649-936B-D0C747DB523B}"/>
              </a:ext>
            </a:extLst>
          </p:cNvPr>
          <p:cNvSpPr>
            <a:spLocks noGrp="1"/>
          </p:cNvSpPr>
          <p:nvPr>
            <p:ph type="title" hasCustomPrompt="1"/>
          </p:nvPr>
        </p:nvSpPr>
        <p:spPr>
          <a:xfrm>
            <a:off x="558000" y="577464"/>
            <a:ext cx="7253146" cy="1325563"/>
          </a:xfrm>
          <a:prstGeom prst="rect">
            <a:avLst/>
          </a:prstGeom>
        </p:spPr>
        <p:txBody>
          <a:bodyPr/>
          <a:lstStyle>
            <a:lvl1pPr>
              <a:defRPr>
                <a:solidFill>
                  <a:schemeClr val="bg1"/>
                </a:solidFill>
              </a:defRPr>
            </a:lvl1pPr>
          </a:lstStyle>
          <a:p>
            <a:r>
              <a:rPr lang="es-ES" dirty="0"/>
              <a:t>PRESENTATION </a:t>
            </a:r>
            <a:br>
              <a:rPr lang="es-ES" dirty="0"/>
            </a:br>
            <a:r>
              <a:rPr lang="es-ES" dirty="0"/>
              <a:t>TITLE</a:t>
            </a:r>
          </a:p>
        </p:txBody>
      </p:sp>
      <p:sp>
        <p:nvSpPr>
          <p:cNvPr id="6" name="Marcador de posición de texto 6">
            <a:extLst>
              <a:ext uri="{FF2B5EF4-FFF2-40B4-BE49-F238E27FC236}">
                <a16:creationId xmlns:a16="http://schemas.microsoft.com/office/drawing/2014/main" id="{DA4092CE-D634-2E42-B9B9-6FFFB51DAAA6}"/>
              </a:ext>
            </a:extLst>
          </p:cNvPr>
          <p:cNvSpPr>
            <a:spLocks noGrp="1"/>
          </p:cNvSpPr>
          <p:nvPr>
            <p:ph type="body" sz="quarter" idx="13" hasCustomPrompt="1"/>
          </p:nvPr>
        </p:nvSpPr>
        <p:spPr>
          <a:xfrm>
            <a:off x="557212" y="2050646"/>
            <a:ext cx="7253933" cy="1544961"/>
          </a:xfrm>
        </p:spPr>
        <p:txBody>
          <a:bodyPr>
            <a:normAutofit/>
          </a:bodyPr>
          <a:lstStyle>
            <a:lvl1pPr marL="0" indent="0">
              <a:buNone/>
              <a:defRPr sz="4000" b="1" i="1">
                <a:solidFill>
                  <a:schemeClr val="bg1"/>
                </a:solidFill>
                <a:latin typeface="EC Square Sans Pro" panose="020B0506040000020004" pitchFamily="34" charset="0"/>
              </a:defRPr>
            </a:lvl1pPr>
          </a:lstStyle>
          <a:p>
            <a:pPr lvl="0"/>
            <a:r>
              <a:rPr lang="es-ES" dirty="0" err="1"/>
              <a:t>Subtitle</a:t>
            </a:r>
            <a:endParaRPr lang="es-ES" dirty="0"/>
          </a:p>
        </p:txBody>
      </p:sp>
    </p:spTree>
    <p:extLst>
      <p:ext uri="{BB962C8B-B14F-4D97-AF65-F5344CB8AC3E}">
        <p14:creationId xmlns:p14="http://schemas.microsoft.com/office/powerpoint/2010/main" val="202139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5F6150C5-090F-9545-9EC1-C0B2317FB619}"/>
              </a:ext>
            </a:extLst>
          </p:cNvPr>
          <p:cNvSpPr>
            <a:spLocks noGrp="1"/>
          </p:cNvSpPr>
          <p:nvPr>
            <p:ph type="title" hasCustomPrompt="1"/>
          </p:nvPr>
        </p:nvSpPr>
        <p:spPr>
          <a:xfrm>
            <a:off x="558000" y="577464"/>
            <a:ext cx="10414800" cy="801885"/>
          </a:xfrm>
          <a:prstGeom prst="rect">
            <a:avLst/>
          </a:prstGeom>
        </p:spPr>
        <p:txBody>
          <a:bodyPr/>
          <a:lstStyle>
            <a:lvl1pPr>
              <a:defRPr>
                <a:solidFill>
                  <a:schemeClr val="bg1"/>
                </a:solidFill>
              </a:defRPr>
            </a:lvl1pPr>
          </a:lstStyle>
          <a:p>
            <a:r>
              <a:rPr lang="es-ES" dirty="0"/>
              <a:t>PRESENTATION TITLE</a:t>
            </a:r>
          </a:p>
        </p:txBody>
      </p:sp>
      <p:sp>
        <p:nvSpPr>
          <p:cNvPr id="9" name="Marcador de posición de texto 6">
            <a:extLst>
              <a:ext uri="{FF2B5EF4-FFF2-40B4-BE49-F238E27FC236}">
                <a16:creationId xmlns:a16="http://schemas.microsoft.com/office/drawing/2014/main" id="{29D153DC-CB82-AE4D-B7A9-A40AE687C919}"/>
              </a:ext>
            </a:extLst>
          </p:cNvPr>
          <p:cNvSpPr>
            <a:spLocks noGrp="1"/>
          </p:cNvSpPr>
          <p:nvPr>
            <p:ph type="body" sz="quarter" idx="13" hasCustomPrompt="1"/>
          </p:nvPr>
        </p:nvSpPr>
        <p:spPr>
          <a:xfrm>
            <a:off x="557212" y="1513417"/>
            <a:ext cx="10415588" cy="640848"/>
          </a:xfrm>
        </p:spPr>
        <p:txBody>
          <a:bodyPr>
            <a:normAutofit/>
          </a:bodyPr>
          <a:lstStyle>
            <a:lvl1pPr marL="0" indent="0">
              <a:buNone/>
              <a:defRPr sz="4000" b="1" i="1">
                <a:solidFill>
                  <a:schemeClr val="bg1"/>
                </a:solidFill>
                <a:latin typeface="EC Square Sans Pro" panose="020B0506040000020004" pitchFamily="34" charset="0"/>
              </a:defRPr>
            </a:lvl1pPr>
          </a:lstStyle>
          <a:p>
            <a:pPr lvl="0"/>
            <a:r>
              <a:rPr lang="es-ES" dirty="0" err="1"/>
              <a:t>Subtitle</a:t>
            </a:r>
            <a:endParaRPr lang="es-ES" dirty="0"/>
          </a:p>
        </p:txBody>
      </p:sp>
      <p:sp>
        <p:nvSpPr>
          <p:cNvPr id="11" name="Marcador de posición de texto 10">
            <a:extLst>
              <a:ext uri="{FF2B5EF4-FFF2-40B4-BE49-F238E27FC236}">
                <a16:creationId xmlns:a16="http://schemas.microsoft.com/office/drawing/2014/main" id="{6AE26E92-A236-F641-B102-5BAC65BF46E3}"/>
              </a:ext>
            </a:extLst>
          </p:cNvPr>
          <p:cNvSpPr>
            <a:spLocks noGrp="1"/>
          </p:cNvSpPr>
          <p:nvPr>
            <p:ph type="body" sz="quarter" idx="14" hasCustomPrompt="1"/>
          </p:nvPr>
        </p:nvSpPr>
        <p:spPr>
          <a:xfrm>
            <a:off x="557212" y="2280584"/>
            <a:ext cx="10415587" cy="736196"/>
          </a:xfrm>
        </p:spPr>
        <p:txBody>
          <a:bodyPr/>
          <a:lstStyle>
            <a:lvl1pPr marL="0" indent="0">
              <a:buNone/>
              <a:defRPr b="0" i="1">
                <a:solidFill>
                  <a:schemeClr val="bg1"/>
                </a:solidFill>
                <a:latin typeface="EC Square Sans Pro" panose="020B0506040000020004" pitchFamily="34" charset="0"/>
              </a:defRPr>
            </a:lvl1pPr>
          </a:lstStyle>
          <a:p>
            <a:pPr lvl="0"/>
            <a:r>
              <a:rPr lang="es-ES" dirty="0" err="1"/>
              <a:t>Name</a:t>
            </a:r>
            <a:r>
              <a:rPr lang="es-ES" dirty="0"/>
              <a:t> </a:t>
            </a:r>
            <a:r>
              <a:rPr lang="es-ES" dirty="0" err="1"/>
              <a:t>surname</a:t>
            </a:r>
            <a:endParaRPr lang="es-ES" dirty="0"/>
          </a:p>
        </p:txBody>
      </p:sp>
      <p:sp>
        <p:nvSpPr>
          <p:cNvPr id="13" name="Marcador de posición de texto 12">
            <a:extLst>
              <a:ext uri="{FF2B5EF4-FFF2-40B4-BE49-F238E27FC236}">
                <a16:creationId xmlns:a16="http://schemas.microsoft.com/office/drawing/2014/main" id="{5D791237-0BA8-8742-A57A-81DE6AC0C369}"/>
              </a:ext>
            </a:extLst>
          </p:cNvPr>
          <p:cNvSpPr>
            <a:spLocks noGrp="1"/>
          </p:cNvSpPr>
          <p:nvPr>
            <p:ph type="body" sz="quarter" idx="15" hasCustomPrompt="1"/>
          </p:nvPr>
        </p:nvSpPr>
        <p:spPr>
          <a:xfrm>
            <a:off x="557212" y="4372882"/>
            <a:ext cx="2449459" cy="349089"/>
          </a:xfrm>
        </p:spPr>
        <p:txBody>
          <a:bodyPr/>
          <a:lstStyle>
            <a:lvl1pPr marL="0" indent="0">
              <a:buNone/>
              <a:defRPr b="1" i="0">
                <a:solidFill>
                  <a:schemeClr val="bg1"/>
                </a:solidFill>
                <a:latin typeface="EC Square Sans Pro" panose="020B0506040000020004" pitchFamily="34" charset="0"/>
              </a:defRPr>
            </a:lvl1pPr>
          </a:lstStyle>
          <a:p>
            <a:pPr lvl="0"/>
            <a:r>
              <a:rPr lang="es-ES" dirty="0"/>
              <a:t>BERLIN</a:t>
            </a:r>
          </a:p>
        </p:txBody>
      </p:sp>
      <p:sp>
        <p:nvSpPr>
          <p:cNvPr id="14" name="Marcador de posición de texto 12">
            <a:extLst>
              <a:ext uri="{FF2B5EF4-FFF2-40B4-BE49-F238E27FC236}">
                <a16:creationId xmlns:a16="http://schemas.microsoft.com/office/drawing/2014/main" id="{B4857A62-5BDF-E342-B796-0C837361ACBE}"/>
              </a:ext>
            </a:extLst>
          </p:cNvPr>
          <p:cNvSpPr>
            <a:spLocks noGrp="1"/>
          </p:cNvSpPr>
          <p:nvPr>
            <p:ph type="body" sz="quarter" idx="16" hasCustomPrompt="1"/>
          </p:nvPr>
        </p:nvSpPr>
        <p:spPr>
          <a:xfrm>
            <a:off x="3106683" y="4372882"/>
            <a:ext cx="2549525" cy="349089"/>
          </a:xfrm>
        </p:spPr>
        <p:txBody>
          <a:bodyPr/>
          <a:lstStyle>
            <a:lvl1pPr marL="0" indent="0">
              <a:buNone/>
              <a:defRPr b="1" i="0">
                <a:solidFill>
                  <a:schemeClr val="bg1"/>
                </a:solidFill>
                <a:latin typeface="EC Square Sans Pro" panose="020B0506040000020004" pitchFamily="34" charset="0"/>
              </a:defRPr>
            </a:lvl1pPr>
          </a:lstStyle>
          <a:p>
            <a:pPr lvl="0"/>
            <a:r>
              <a:rPr lang="es-ES" dirty="0"/>
              <a:t>09-13</a:t>
            </a:r>
          </a:p>
        </p:txBody>
      </p:sp>
      <p:sp>
        <p:nvSpPr>
          <p:cNvPr id="15" name="Marcador de posición de texto 12">
            <a:extLst>
              <a:ext uri="{FF2B5EF4-FFF2-40B4-BE49-F238E27FC236}">
                <a16:creationId xmlns:a16="http://schemas.microsoft.com/office/drawing/2014/main" id="{1A29AF83-AA6A-9240-B997-25F09A9F3EC7}"/>
              </a:ext>
            </a:extLst>
          </p:cNvPr>
          <p:cNvSpPr>
            <a:spLocks noGrp="1"/>
          </p:cNvSpPr>
          <p:nvPr>
            <p:ph type="body" sz="quarter" idx="17" hasCustomPrompt="1"/>
          </p:nvPr>
        </p:nvSpPr>
        <p:spPr>
          <a:xfrm>
            <a:off x="557212" y="4822333"/>
            <a:ext cx="2449459" cy="349089"/>
          </a:xfrm>
        </p:spPr>
        <p:txBody>
          <a:bodyPr/>
          <a:lstStyle>
            <a:lvl1pPr marL="0" indent="0">
              <a:buNone/>
              <a:defRPr>
                <a:solidFill>
                  <a:schemeClr val="bg1"/>
                </a:solidFill>
              </a:defRPr>
            </a:lvl1pPr>
          </a:lstStyle>
          <a:p>
            <a:pPr lvl="0"/>
            <a:r>
              <a:rPr lang="es-ES" dirty="0" err="1"/>
              <a:t>Germany</a:t>
            </a:r>
            <a:endParaRPr lang="es-ES" dirty="0"/>
          </a:p>
        </p:txBody>
      </p:sp>
      <p:sp>
        <p:nvSpPr>
          <p:cNvPr id="16" name="Marcador de posición de texto 12">
            <a:extLst>
              <a:ext uri="{FF2B5EF4-FFF2-40B4-BE49-F238E27FC236}">
                <a16:creationId xmlns:a16="http://schemas.microsoft.com/office/drawing/2014/main" id="{2117F2F4-1764-8C4F-9095-62E3435AB1DE}"/>
              </a:ext>
            </a:extLst>
          </p:cNvPr>
          <p:cNvSpPr>
            <a:spLocks noGrp="1"/>
          </p:cNvSpPr>
          <p:nvPr>
            <p:ph type="body" sz="quarter" idx="18" hasCustomPrompt="1"/>
          </p:nvPr>
        </p:nvSpPr>
        <p:spPr>
          <a:xfrm>
            <a:off x="3106683" y="4822333"/>
            <a:ext cx="2549525" cy="349089"/>
          </a:xfrm>
        </p:spPr>
        <p:txBody>
          <a:bodyPr/>
          <a:lstStyle>
            <a:lvl1pPr marL="0" indent="0">
              <a:buNone/>
              <a:defRPr>
                <a:solidFill>
                  <a:schemeClr val="bg1"/>
                </a:solidFill>
              </a:defRPr>
            </a:lvl1pPr>
          </a:lstStyle>
          <a:p>
            <a:pPr lvl="0"/>
            <a:r>
              <a:rPr lang="es-ES" dirty="0" err="1"/>
              <a:t>November</a:t>
            </a:r>
            <a:r>
              <a:rPr lang="es-ES" dirty="0"/>
              <a:t> 2020</a:t>
            </a:r>
          </a:p>
        </p:txBody>
      </p:sp>
    </p:spTree>
    <p:extLst>
      <p:ext uri="{BB962C8B-B14F-4D97-AF65-F5344CB8AC3E}">
        <p14:creationId xmlns:p14="http://schemas.microsoft.com/office/powerpoint/2010/main" val="2401140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posición de texto 3">
            <a:extLst>
              <a:ext uri="{FF2B5EF4-FFF2-40B4-BE49-F238E27FC236}">
                <a16:creationId xmlns:a16="http://schemas.microsoft.com/office/drawing/2014/main" id="{D1941C98-A27C-5D40-8F27-C0325C3C4183}"/>
              </a:ext>
            </a:extLst>
          </p:cNvPr>
          <p:cNvSpPr>
            <a:spLocks noGrp="1"/>
          </p:cNvSpPr>
          <p:nvPr>
            <p:ph type="body" sz="half" idx="2" hasCustomPrompt="1"/>
          </p:nvPr>
        </p:nvSpPr>
        <p:spPr>
          <a:xfrm>
            <a:off x="557212" y="3731217"/>
            <a:ext cx="3932237" cy="194116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Laoreet</a:t>
            </a:r>
            <a:r>
              <a:rPr lang="es-ES" dirty="0"/>
              <a:t> </a:t>
            </a:r>
            <a:r>
              <a:rPr lang="es-ES" dirty="0" err="1"/>
              <a:t>dolore</a:t>
            </a:r>
            <a:r>
              <a:rPr lang="es-ES" dirty="0"/>
              <a:t> magna </a:t>
            </a:r>
            <a:r>
              <a:rPr lang="es-ES" dirty="0" err="1"/>
              <a:t>aliquam</a:t>
            </a:r>
            <a:r>
              <a:rPr lang="es-ES" dirty="0"/>
              <a:t> </a:t>
            </a:r>
            <a:r>
              <a:rPr lang="es-ES" dirty="0" err="1"/>
              <a:t>erat</a:t>
            </a:r>
            <a:r>
              <a:rPr lang="es-ES" dirty="0"/>
              <a:t> </a:t>
            </a:r>
            <a:r>
              <a:rPr lang="es-ES" dirty="0" err="1"/>
              <a:t>volutpat</a:t>
            </a:r>
            <a:r>
              <a:rPr lang="es-ES" dirty="0"/>
              <a:t>. Ut </a:t>
            </a:r>
            <a:r>
              <a:rPr lang="es-ES" dirty="0" err="1"/>
              <a:t>wisi</a:t>
            </a:r>
            <a:r>
              <a:rPr lang="es-ES" dirty="0"/>
              <a:t> </a:t>
            </a:r>
            <a:r>
              <a:rPr lang="es-ES" dirty="0" err="1"/>
              <a:t>enim</a:t>
            </a:r>
            <a:r>
              <a:rPr lang="es-ES" dirty="0"/>
              <a:t> ad </a:t>
            </a:r>
            <a:r>
              <a:rPr lang="es-ES" dirty="0" err="1"/>
              <a:t>minim</a:t>
            </a:r>
            <a:r>
              <a:rPr lang="es-ES" dirty="0"/>
              <a:t> </a:t>
            </a:r>
            <a:r>
              <a:rPr lang="es-ES" dirty="0" err="1"/>
              <a:t>veniam</a:t>
            </a:r>
            <a:r>
              <a:rPr lang="es-ES" dirty="0"/>
              <a:t>, </a:t>
            </a:r>
            <a:r>
              <a:rPr lang="es-ES" dirty="0" err="1"/>
              <a:t>quis</a:t>
            </a:r>
            <a:r>
              <a:rPr lang="es-ES" dirty="0"/>
              <a:t> </a:t>
            </a:r>
            <a:r>
              <a:rPr lang="es-ES" dirty="0" err="1"/>
              <a:t>nostrud</a:t>
            </a:r>
            <a:r>
              <a:rPr lang="es-ES" dirty="0"/>
              <a:t> </a:t>
            </a:r>
            <a:r>
              <a:rPr lang="es-ES" dirty="0" err="1"/>
              <a:t>exerci</a:t>
            </a:r>
            <a:r>
              <a:rPr lang="es-ES" dirty="0"/>
              <a:t> </a:t>
            </a:r>
            <a:r>
              <a:rPr lang="es-ES" dirty="0" err="1"/>
              <a:t>tation</a:t>
            </a:r>
            <a:r>
              <a:rPr lang="es-ES" dirty="0"/>
              <a:t> </a:t>
            </a:r>
            <a:r>
              <a:rPr lang="es-ES" dirty="0" err="1"/>
              <a:t>ullamcorper</a:t>
            </a:r>
            <a:r>
              <a:rPr lang="es-ES" dirty="0"/>
              <a:t> </a:t>
            </a:r>
            <a:r>
              <a:rPr lang="es-ES" dirty="0" err="1"/>
              <a:t>suscipit</a:t>
            </a:r>
            <a:r>
              <a:rPr lang="es-ES" dirty="0"/>
              <a:t> </a:t>
            </a:r>
            <a:r>
              <a:rPr lang="es-ES" dirty="0" err="1"/>
              <a:t>lobortis</a:t>
            </a:r>
            <a:r>
              <a:rPr lang="es-ES" dirty="0"/>
              <a:t> </a:t>
            </a:r>
            <a:r>
              <a:rPr lang="es-ES" dirty="0" err="1"/>
              <a:t>nisl</a:t>
            </a:r>
            <a:r>
              <a:rPr lang="es-ES" dirty="0"/>
              <a:t> ut </a:t>
            </a:r>
            <a:r>
              <a:rPr lang="es-ES" dirty="0" err="1"/>
              <a:t>aliquip</a:t>
            </a:r>
            <a:r>
              <a:rPr lang="es-ES" dirty="0"/>
              <a:t> ex </a:t>
            </a:r>
            <a:r>
              <a:rPr lang="es-ES" dirty="0" err="1"/>
              <a:t>ea</a:t>
            </a:r>
            <a:r>
              <a:rPr lang="es-ES" dirty="0"/>
              <a:t> commodo </a:t>
            </a:r>
            <a:r>
              <a:rPr lang="es-ES" dirty="0" err="1"/>
              <a:t>consequat</a:t>
            </a:r>
            <a:r>
              <a:rPr lang="es-ES" dirty="0"/>
              <a:t>. </a:t>
            </a:r>
            <a:r>
              <a:rPr lang="es-ES" dirty="0" err="1"/>
              <a:t>Duis</a:t>
            </a:r>
            <a:r>
              <a:rPr lang="es-ES" dirty="0"/>
              <a:t> </a:t>
            </a:r>
            <a:r>
              <a:rPr lang="es-ES" dirty="0" err="1"/>
              <a:t>autem</a:t>
            </a:r>
            <a:r>
              <a:rPr lang="es-ES" dirty="0"/>
              <a:t> </a:t>
            </a:r>
            <a:r>
              <a:rPr lang="es-ES" dirty="0" err="1"/>
              <a:t>vel</a:t>
            </a:r>
            <a:r>
              <a:rPr lang="es-ES" dirty="0"/>
              <a:t> </a:t>
            </a:r>
            <a:r>
              <a:rPr lang="es-ES" dirty="0" err="1"/>
              <a:t>eum</a:t>
            </a:r>
            <a:r>
              <a:rPr lang="es-ES" dirty="0"/>
              <a:t> </a:t>
            </a:r>
            <a:r>
              <a:rPr lang="es-ES" dirty="0" err="1"/>
              <a:t>iriure</a:t>
            </a:r>
            <a:r>
              <a:rPr lang="es-ES" dirty="0"/>
              <a:t> </a:t>
            </a:r>
            <a:r>
              <a:rPr lang="es-ES" dirty="0" err="1"/>
              <a:t>dolororem</a:t>
            </a:r>
            <a:endParaRPr lang="es-ES" dirty="0"/>
          </a:p>
        </p:txBody>
      </p:sp>
      <p:sp>
        <p:nvSpPr>
          <p:cNvPr id="8" name="Título 1">
            <a:extLst>
              <a:ext uri="{FF2B5EF4-FFF2-40B4-BE49-F238E27FC236}">
                <a16:creationId xmlns:a16="http://schemas.microsoft.com/office/drawing/2014/main" id="{2A1E6629-9AE7-EC40-8170-4B3982CD9A51}"/>
              </a:ext>
            </a:extLst>
          </p:cNvPr>
          <p:cNvSpPr>
            <a:spLocks noGrp="1"/>
          </p:cNvSpPr>
          <p:nvPr>
            <p:ph type="title" hasCustomPrompt="1"/>
          </p:nvPr>
        </p:nvSpPr>
        <p:spPr>
          <a:xfrm>
            <a:off x="558000" y="643179"/>
            <a:ext cx="10414800" cy="573437"/>
          </a:xfrm>
          <a:prstGeom prst="rect">
            <a:avLst/>
          </a:prstGeom>
        </p:spPr>
        <p:txBody>
          <a:bodyPr/>
          <a:lstStyle>
            <a:lvl1pPr>
              <a:defRPr b="1" i="0">
                <a:solidFill>
                  <a:srgbClr val="29D1D1"/>
                </a:solidFill>
                <a:latin typeface="EC Square Sans Pro" panose="020B0506040000020004" pitchFamily="34" charset="0"/>
              </a:defRPr>
            </a:lvl1pPr>
          </a:lstStyle>
          <a:p>
            <a:r>
              <a:rPr lang="es-ES" dirty="0"/>
              <a:t>ABOUT THE WEEK</a:t>
            </a:r>
          </a:p>
        </p:txBody>
      </p:sp>
      <p:sp>
        <p:nvSpPr>
          <p:cNvPr id="9" name="Marcador de posición de texto 6">
            <a:extLst>
              <a:ext uri="{FF2B5EF4-FFF2-40B4-BE49-F238E27FC236}">
                <a16:creationId xmlns:a16="http://schemas.microsoft.com/office/drawing/2014/main" id="{E50690FD-2255-694D-BAF0-A49CE4BE031D}"/>
              </a:ext>
            </a:extLst>
          </p:cNvPr>
          <p:cNvSpPr>
            <a:spLocks noGrp="1"/>
          </p:cNvSpPr>
          <p:nvPr>
            <p:ph type="body" sz="quarter" idx="13" hasCustomPrompt="1"/>
          </p:nvPr>
        </p:nvSpPr>
        <p:spPr>
          <a:xfrm>
            <a:off x="557212" y="1216616"/>
            <a:ext cx="10415588" cy="640848"/>
          </a:xfrm>
        </p:spPr>
        <p:txBody>
          <a:bodyPr>
            <a:normAutofit/>
          </a:bodyPr>
          <a:lstStyle>
            <a:lvl1pPr marL="0" indent="0">
              <a:buNone/>
              <a:defRPr sz="5400" b="0" i="0">
                <a:solidFill>
                  <a:srgbClr val="29D1D1"/>
                </a:solidFill>
                <a:latin typeface="EC Square Sans Pro Light" panose="020B0506040000020004" pitchFamily="34" charset="0"/>
              </a:defRPr>
            </a:lvl1pPr>
          </a:lstStyle>
          <a:p>
            <a:pPr lvl="0"/>
            <a:r>
              <a:rPr lang="es-ES" dirty="0"/>
              <a:t>2020</a:t>
            </a:r>
          </a:p>
        </p:txBody>
      </p:sp>
      <p:sp>
        <p:nvSpPr>
          <p:cNvPr id="10" name="Marcador de posición de texto 3">
            <a:extLst>
              <a:ext uri="{FF2B5EF4-FFF2-40B4-BE49-F238E27FC236}">
                <a16:creationId xmlns:a16="http://schemas.microsoft.com/office/drawing/2014/main" id="{F54CDD96-AA5B-C54C-809E-20A7017A177C}"/>
              </a:ext>
            </a:extLst>
          </p:cNvPr>
          <p:cNvSpPr>
            <a:spLocks noGrp="1"/>
          </p:cNvSpPr>
          <p:nvPr>
            <p:ph type="body" sz="half" idx="14" hasCustomPrompt="1"/>
          </p:nvPr>
        </p:nvSpPr>
        <p:spPr>
          <a:xfrm>
            <a:off x="557213" y="2630838"/>
            <a:ext cx="3932237" cy="988016"/>
          </a:xfrm>
        </p:spPr>
        <p:txBody>
          <a:bodyPr>
            <a:noAutofit/>
          </a:bodyPr>
          <a:lstStyle>
            <a:lvl1pPr marL="0" indent="0">
              <a:buNone/>
              <a:defRPr sz="2000" b="1" i="0">
                <a:latin typeface="EC Square Sans Pro" panose="020B050604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LAOREET DOLORE MAGNA ALIQUAM ERAT VOLUTPAT. UT WISI ENIM</a:t>
            </a:r>
          </a:p>
        </p:txBody>
      </p:sp>
    </p:spTree>
    <p:extLst>
      <p:ext uri="{BB962C8B-B14F-4D97-AF65-F5344CB8AC3E}">
        <p14:creationId xmlns:p14="http://schemas.microsoft.com/office/powerpoint/2010/main" val="121273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0A6BF5-D6EC-E94F-9B42-01CAF04EDCBE}"/>
              </a:ext>
            </a:extLst>
          </p:cNvPr>
          <p:cNvSpPr>
            <a:spLocks noGrp="1"/>
          </p:cNvSpPr>
          <p:nvPr>
            <p:ph type="title" hasCustomPrompt="1"/>
          </p:nvPr>
        </p:nvSpPr>
        <p:spPr>
          <a:xfrm>
            <a:off x="559231" y="252000"/>
            <a:ext cx="10515600" cy="1325563"/>
          </a:xfrm>
          <a:prstGeom prst="rect">
            <a:avLst/>
          </a:prstGeom>
        </p:spPr>
        <p:txBody>
          <a:bodyPr>
            <a:normAutofit/>
          </a:bodyPr>
          <a:lstStyle>
            <a:lvl1pPr>
              <a:defRPr sz="5000"/>
            </a:lvl1pPr>
          </a:lstStyle>
          <a:p>
            <a:r>
              <a:rPr lang="es-ES" dirty="0"/>
              <a:t>TITLE</a:t>
            </a:r>
          </a:p>
        </p:txBody>
      </p:sp>
      <p:sp>
        <p:nvSpPr>
          <p:cNvPr id="3" name="Marcador de contenido 2">
            <a:extLst>
              <a:ext uri="{FF2B5EF4-FFF2-40B4-BE49-F238E27FC236}">
                <a16:creationId xmlns:a16="http://schemas.microsoft.com/office/drawing/2014/main" id="{61144BF1-3AEA-0549-BFA1-A0AADF772114}"/>
              </a:ext>
            </a:extLst>
          </p:cNvPr>
          <p:cNvSpPr>
            <a:spLocks noGrp="1"/>
          </p:cNvSpPr>
          <p:nvPr>
            <p:ph idx="1" hasCustomPrompt="1"/>
          </p:nvPr>
        </p:nvSpPr>
        <p:spPr>
          <a:xfrm>
            <a:off x="559231" y="1825624"/>
            <a:ext cx="10515600" cy="351888"/>
          </a:xfrm>
        </p:spPr>
        <p:txBody>
          <a:bodyPr/>
          <a:lstStyle>
            <a:lvl1pPr marL="228600" indent="-228600">
              <a:buFontTx/>
              <a:buBlip>
                <a:blip r:embed="rId3"/>
              </a:buBlip>
              <a:defRPr b="1" i="1">
                <a:latin typeface="EC Square Sans Pro" panose="020B0506040000020004" pitchFamily="34" charset="0"/>
              </a:defRPr>
            </a:lvl1pPr>
            <a:lvl2pPr>
              <a:defRPr/>
            </a:lvl2pPr>
            <a:lvl3pPr>
              <a:defRPr/>
            </a:lvl3pPr>
            <a:lvl4pPr>
              <a:defRPr/>
            </a:lvl4pPr>
            <a:lvl5pPr>
              <a:defRPr/>
            </a:lvl5pPr>
          </a:lstStyle>
          <a:p>
            <a:pPr lvl="0"/>
            <a:r>
              <a:rPr lang="es-ES" dirty="0"/>
              <a:t>EDIT MASTER TEXT STYLES</a:t>
            </a:r>
          </a:p>
        </p:txBody>
      </p:sp>
      <p:sp>
        <p:nvSpPr>
          <p:cNvPr id="11" name="Marcador de posición de texto 10">
            <a:extLst>
              <a:ext uri="{FF2B5EF4-FFF2-40B4-BE49-F238E27FC236}">
                <a16:creationId xmlns:a16="http://schemas.microsoft.com/office/drawing/2014/main" id="{A7ECD811-5E84-F849-81CC-8F56F2B52A76}"/>
              </a:ext>
            </a:extLst>
          </p:cNvPr>
          <p:cNvSpPr>
            <a:spLocks noGrp="1"/>
          </p:cNvSpPr>
          <p:nvPr>
            <p:ph type="body" sz="quarter" idx="10" hasCustomPrompt="1"/>
          </p:nvPr>
        </p:nvSpPr>
        <p:spPr>
          <a:xfrm>
            <a:off x="559231" y="2278062"/>
            <a:ext cx="10515600" cy="3402067"/>
          </a:xfrm>
        </p:spPr>
        <p:txBody>
          <a:bodyPr/>
          <a:lstStyle>
            <a:lvl2pPr>
              <a:defRPr/>
            </a:lvl2pPr>
            <a:lvl3pPr>
              <a:defRPr/>
            </a:lvl3pPr>
            <a:lvl4pPr>
              <a:defRPr/>
            </a:lvl4pPr>
            <a:lvl5pPr>
              <a:defRPr/>
            </a:lvl5pPr>
          </a:lstStyle>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s-ES" dirty="0"/>
          </a:p>
        </p:txBody>
      </p:sp>
    </p:spTree>
    <p:extLst>
      <p:ext uri="{BB962C8B-B14F-4D97-AF65-F5344CB8AC3E}">
        <p14:creationId xmlns:p14="http://schemas.microsoft.com/office/powerpoint/2010/main" val="3390688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AC6D90-13F5-5F47-9DB3-DAD4272CA38A}"/>
              </a:ext>
            </a:extLst>
          </p:cNvPr>
          <p:cNvSpPr>
            <a:spLocks noGrp="1"/>
          </p:cNvSpPr>
          <p:nvPr>
            <p:ph type="title" hasCustomPrompt="1"/>
          </p:nvPr>
        </p:nvSpPr>
        <p:spPr>
          <a:xfrm>
            <a:off x="558000" y="252000"/>
            <a:ext cx="10515600" cy="1325563"/>
          </a:xfrm>
          <a:prstGeom prst="rect">
            <a:avLst/>
          </a:prstGeom>
        </p:spPr>
        <p:txBody>
          <a:bodyPr/>
          <a:lstStyle>
            <a:lvl1pPr>
              <a:defRPr/>
            </a:lvl1pPr>
          </a:lstStyle>
          <a:p>
            <a:r>
              <a:rPr lang="es-ES" dirty="0"/>
              <a:t>TITLE</a:t>
            </a:r>
          </a:p>
        </p:txBody>
      </p:sp>
      <p:sp>
        <p:nvSpPr>
          <p:cNvPr id="3" name="Marcador de posición de texto 2">
            <a:extLst>
              <a:ext uri="{FF2B5EF4-FFF2-40B4-BE49-F238E27FC236}">
                <a16:creationId xmlns:a16="http://schemas.microsoft.com/office/drawing/2014/main" id="{7E1F9F15-6BDA-E940-98C3-01476A98F7AB}"/>
              </a:ext>
            </a:extLst>
          </p:cNvPr>
          <p:cNvSpPr>
            <a:spLocks noGrp="1"/>
          </p:cNvSpPr>
          <p:nvPr>
            <p:ph type="body" idx="1" hasCustomPrompt="1"/>
          </p:nvPr>
        </p:nvSpPr>
        <p:spPr>
          <a:xfrm>
            <a:off x="558000" y="2208508"/>
            <a:ext cx="5157787" cy="359654"/>
          </a:xfrm>
        </p:spPr>
        <p:txBody>
          <a:bodyPr anchor="b">
            <a:normAutofit/>
          </a:bodyPr>
          <a:lstStyle>
            <a:lvl1pPr marL="342900" indent="-342900">
              <a:buFontTx/>
              <a:buBlip>
                <a:blip r:embed="rId3"/>
              </a:buBlip>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EDIT MASTER TEXT STYLES</a:t>
            </a:r>
          </a:p>
        </p:txBody>
      </p:sp>
      <p:sp>
        <p:nvSpPr>
          <p:cNvPr id="4" name="Marcador de contenido 3">
            <a:extLst>
              <a:ext uri="{FF2B5EF4-FFF2-40B4-BE49-F238E27FC236}">
                <a16:creationId xmlns:a16="http://schemas.microsoft.com/office/drawing/2014/main" id="{28254671-8B27-E949-BDEE-0E72E79CADFC}"/>
              </a:ext>
            </a:extLst>
          </p:cNvPr>
          <p:cNvSpPr>
            <a:spLocks noGrp="1"/>
          </p:cNvSpPr>
          <p:nvPr>
            <p:ph sz="half" idx="2" hasCustomPrompt="1"/>
          </p:nvPr>
        </p:nvSpPr>
        <p:spPr>
          <a:xfrm>
            <a:off x="557999" y="2671762"/>
            <a:ext cx="5157787" cy="2977370"/>
          </a:xfrm>
        </p:spPr>
        <p:txBody>
          <a:bodyPr/>
          <a:lstStyle>
            <a:lvl2pPr>
              <a:defRPr/>
            </a:lvl2pPr>
            <a:lvl3pPr>
              <a:defRPr/>
            </a:lvl3pPr>
            <a:lvl4pPr>
              <a:defRPr/>
            </a:lvl4pPr>
          </a:lstStyle>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s-ES" dirty="0"/>
          </a:p>
        </p:txBody>
      </p:sp>
      <p:sp>
        <p:nvSpPr>
          <p:cNvPr id="5" name="Marcador de posición de texto 4">
            <a:extLst>
              <a:ext uri="{FF2B5EF4-FFF2-40B4-BE49-F238E27FC236}">
                <a16:creationId xmlns:a16="http://schemas.microsoft.com/office/drawing/2014/main" id="{A594AE10-F689-694B-8ABE-7F64123CA576}"/>
              </a:ext>
            </a:extLst>
          </p:cNvPr>
          <p:cNvSpPr>
            <a:spLocks noGrp="1"/>
          </p:cNvSpPr>
          <p:nvPr>
            <p:ph type="body" sz="quarter" idx="3" hasCustomPrompt="1"/>
          </p:nvPr>
        </p:nvSpPr>
        <p:spPr>
          <a:xfrm>
            <a:off x="6575943" y="2208508"/>
            <a:ext cx="5183188" cy="359654"/>
          </a:xfrm>
        </p:spPr>
        <p:txBody>
          <a:bodyPr anchor="b">
            <a:normAutofit/>
          </a:bodyPr>
          <a:lstStyle>
            <a:lvl1pPr marL="342900" indent="-342900">
              <a:buFontTx/>
              <a:buBlip>
                <a:blip r:embed="rId3"/>
              </a:buBlip>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EDIT MASTER TEXT STYLES</a:t>
            </a:r>
          </a:p>
        </p:txBody>
      </p:sp>
      <p:sp>
        <p:nvSpPr>
          <p:cNvPr id="11" name="Marcador de posición de texto 10">
            <a:extLst>
              <a:ext uri="{FF2B5EF4-FFF2-40B4-BE49-F238E27FC236}">
                <a16:creationId xmlns:a16="http://schemas.microsoft.com/office/drawing/2014/main" id="{A3D99875-D4AA-6543-9EB5-5A3B1A882B9A}"/>
              </a:ext>
            </a:extLst>
          </p:cNvPr>
          <p:cNvSpPr>
            <a:spLocks noGrp="1"/>
          </p:cNvSpPr>
          <p:nvPr>
            <p:ph type="body" sz="quarter" idx="10" hasCustomPrompt="1"/>
          </p:nvPr>
        </p:nvSpPr>
        <p:spPr>
          <a:xfrm>
            <a:off x="557213" y="1717558"/>
            <a:ext cx="5158573" cy="387350"/>
          </a:xfrm>
        </p:spPr>
        <p:txBody>
          <a:bodyPr>
            <a:noAutofit/>
          </a:bodyPr>
          <a:lstStyle>
            <a:lvl1pPr marL="0" indent="0">
              <a:buNone/>
              <a:defRPr sz="2800" b="1" i="1">
                <a:latin typeface="EC Square Sans Pro" panose="020B0506040000020004" pitchFamily="34" charset="0"/>
              </a:defRPr>
            </a:lvl1pPr>
          </a:lstStyle>
          <a:p>
            <a:pPr lvl="0"/>
            <a:r>
              <a:rPr lang="es-ES" dirty="0" err="1"/>
              <a:t>Edit</a:t>
            </a:r>
            <a:r>
              <a:rPr lang="es-ES" dirty="0"/>
              <a:t> Master </a:t>
            </a:r>
            <a:r>
              <a:rPr lang="es-ES" dirty="0" err="1"/>
              <a:t>text</a:t>
            </a:r>
            <a:r>
              <a:rPr lang="es-ES" dirty="0"/>
              <a:t> </a:t>
            </a:r>
            <a:r>
              <a:rPr lang="es-ES" dirty="0" err="1"/>
              <a:t>styles</a:t>
            </a:r>
            <a:endParaRPr lang="es-ES" dirty="0"/>
          </a:p>
        </p:txBody>
      </p:sp>
      <p:sp>
        <p:nvSpPr>
          <p:cNvPr id="12" name="Marcador de posición de texto 10">
            <a:extLst>
              <a:ext uri="{FF2B5EF4-FFF2-40B4-BE49-F238E27FC236}">
                <a16:creationId xmlns:a16="http://schemas.microsoft.com/office/drawing/2014/main" id="{6D16B82F-3921-F040-A441-C4289DB47ABE}"/>
              </a:ext>
            </a:extLst>
          </p:cNvPr>
          <p:cNvSpPr>
            <a:spLocks noGrp="1"/>
          </p:cNvSpPr>
          <p:nvPr>
            <p:ph type="body" sz="quarter" idx="11" hasCustomPrompt="1"/>
          </p:nvPr>
        </p:nvSpPr>
        <p:spPr>
          <a:xfrm>
            <a:off x="6575943" y="1717558"/>
            <a:ext cx="5183188" cy="387350"/>
          </a:xfrm>
        </p:spPr>
        <p:txBody>
          <a:bodyPr>
            <a:noAutofit/>
          </a:bodyPr>
          <a:lstStyle>
            <a:lvl1pPr marL="0" indent="0">
              <a:buNone/>
              <a:defRPr sz="2800" b="1" i="1">
                <a:latin typeface="EC Square Sans Pro" panose="020B0506040000020004" pitchFamily="34" charset="0"/>
              </a:defRPr>
            </a:lvl1pPr>
          </a:lstStyle>
          <a:p>
            <a:pPr lvl="0"/>
            <a:r>
              <a:rPr lang="es-ES" dirty="0" err="1"/>
              <a:t>Edit</a:t>
            </a:r>
            <a:r>
              <a:rPr lang="es-ES" dirty="0"/>
              <a:t> Master </a:t>
            </a:r>
            <a:r>
              <a:rPr lang="es-ES" dirty="0" err="1"/>
              <a:t>text</a:t>
            </a:r>
            <a:r>
              <a:rPr lang="es-ES" dirty="0"/>
              <a:t> </a:t>
            </a:r>
            <a:r>
              <a:rPr lang="es-ES" dirty="0" err="1"/>
              <a:t>styles</a:t>
            </a:r>
            <a:endParaRPr lang="es-ES" dirty="0"/>
          </a:p>
        </p:txBody>
      </p:sp>
      <p:sp>
        <p:nvSpPr>
          <p:cNvPr id="13" name="Marcador de contenido 3">
            <a:extLst>
              <a:ext uri="{FF2B5EF4-FFF2-40B4-BE49-F238E27FC236}">
                <a16:creationId xmlns:a16="http://schemas.microsoft.com/office/drawing/2014/main" id="{4DDC5F8B-4D04-4A48-A776-B5BEC30DD163}"/>
              </a:ext>
            </a:extLst>
          </p:cNvPr>
          <p:cNvSpPr>
            <a:spLocks noGrp="1"/>
          </p:cNvSpPr>
          <p:nvPr>
            <p:ph sz="half" idx="12" hasCustomPrompt="1"/>
          </p:nvPr>
        </p:nvSpPr>
        <p:spPr>
          <a:xfrm>
            <a:off x="6575943" y="2671762"/>
            <a:ext cx="5157787" cy="2977370"/>
          </a:xfrm>
        </p:spPr>
        <p:txBody>
          <a:bodyPr/>
          <a:lstStyle>
            <a:lvl2pPr>
              <a:defRPr/>
            </a:lvl2pPr>
            <a:lvl3pPr>
              <a:defRPr/>
            </a:lvl3pPr>
            <a:lvl4pPr>
              <a:defRPr/>
            </a:lvl4pPr>
          </a:lstStyle>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s-ES" dirty="0"/>
          </a:p>
        </p:txBody>
      </p:sp>
    </p:spTree>
    <p:extLst>
      <p:ext uri="{BB962C8B-B14F-4D97-AF65-F5344CB8AC3E}">
        <p14:creationId xmlns:p14="http://schemas.microsoft.com/office/powerpoint/2010/main" val="694721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0BB812-F6AF-8040-BFB1-074AB7ECE164}"/>
              </a:ext>
            </a:extLst>
          </p:cNvPr>
          <p:cNvSpPr>
            <a:spLocks noGrp="1"/>
          </p:cNvSpPr>
          <p:nvPr>
            <p:ph type="title" hasCustomPrompt="1"/>
          </p:nvPr>
        </p:nvSpPr>
        <p:spPr>
          <a:xfrm>
            <a:off x="558000" y="252001"/>
            <a:ext cx="10515600" cy="1049858"/>
          </a:xfrm>
          <a:prstGeom prst="rect">
            <a:avLst/>
          </a:prstGeom>
        </p:spPr>
        <p:txBody>
          <a:bodyPr anchor="b">
            <a:normAutofit/>
          </a:bodyPr>
          <a:lstStyle>
            <a:lvl1pPr>
              <a:defRPr sz="5000"/>
            </a:lvl1pPr>
          </a:lstStyle>
          <a:p>
            <a:r>
              <a:rPr lang="es-ES" dirty="0"/>
              <a:t>TITLE</a:t>
            </a:r>
          </a:p>
        </p:txBody>
      </p:sp>
      <p:sp>
        <p:nvSpPr>
          <p:cNvPr id="7" name="Marcador de posición de texto 2">
            <a:extLst>
              <a:ext uri="{FF2B5EF4-FFF2-40B4-BE49-F238E27FC236}">
                <a16:creationId xmlns:a16="http://schemas.microsoft.com/office/drawing/2014/main" id="{74D39380-4286-B94D-B066-750BFAF11140}"/>
              </a:ext>
            </a:extLst>
          </p:cNvPr>
          <p:cNvSpPr>
            <a:spLocks noGrp="1"/>
          </p:cNvSpPr>
          <p:nvPr>
            <p:ph type="body" idx="13" hasCustomPrompt="1"/>
          </p:nvPr>
        </p:nvSpPr>
        <p:spPr>
          <a:xfrm>
            <a:off x="558000" y="2208508"/>
            <a:ext cx="5157787" cy="359654"/>
          </a:xfrm>
        </p:spPr>
        <p:txBody>
          <a:bodyPr anchor="b">
            <a:normAutofit/>
          </a:bodyPr>
          <a:lstStyle>
            <a:lvl1pPr marL="342900" indent="-342900">
              <a:buFontTx/>
              <a:buBlip>
                <a:blip r:embed="rId3"/>
              </a:buBlip>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EDIT MASTER TEXT STYLES</a:t>
            </a:r>
          </a:p>
        </p:txBody>
      </p:sp>
      <p:sp>
        <p:nvSpPr>
          <p:cNvPr id="8" name="Marcador de contenido 3">
            <a:extLst>
              <a:ext uri="{FF2B5EF4-FFF2-40B4-BE49-F238E27FC236}">
                <a16:creationId xmlns:a16="http://schemas.microsoft.com/office/drawing/2014/main" id="{A82AB738-AD38-C642-965F-AC86650606E6}"/>
              </a:ext>
            </a:extLst>
          </p:cNvPr>
          <p:cNvSpPr>
            <a:spLocks noGrp="1"/>
          </p:cNvSpPr>
          <p:nvPr>
            <p:ph sz="half" idx="2" hasCustomPrompt="1"/>
          </p:nvPr>
        </p:nvSpPr>
        <p:spPr>
          <a:xfrm>
            <a:off x="557999" y="2671762"/>
            <a:ext cx="5157787" cy="2977370"/>
          </a:xfrm>
        </p:spPr>
        <p:txBody>
          <a:bodyPr/>
          <a:lstStyle>
            <a:lvl2pPr>
              <a:defRPr/>
            </a:lvl2pPr>
            <a:lvl3pPr>
              <a:defRPr/>
            </a:lvl3pPr>
            <a:lvl4pPr>
              <a:defRPr/>
            </a:lvl4pPr>
          </a:lstStyle>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s-ES" dirty="0"/>
          </a:p>
        </p:txBody>
      </p:sp>
      <p:sp>
        <p:nvSpPr>
          <p:cNvPr id="9" name="Marcador de posición de texto 10">
            <a:extLst>
              <a:ext uri="{FF2B5EF4-FFF2-40B4-BE49-F238E27FC236}">
                <a16:creationId xmlns:a16="http://schemas.microsoft.com/office/drawing/2014/main" id="{13443C07-2C19-F14E-A261-338B0A3834B4}"/>
              </a:ext>
            </a:extLst>
          </p:cNvPr>
          <p:cNvSpPr>
            <a:spLocks noGrp="1"/>
          </p:cNvSpPr>
          <p:nvPr>
            <p:ph type="body" sz="quarter" idx="14" hasCustomPrompt="1"/>
          </p:nvPr>
        </p:nvSpPr>
        <p:spPr>
          <a:xfrm>
            <a:off x="557213" y="1717558"/>
            <a:ext cx="5158573" cy="387350"/>
          </a:xfrm>
        </p:spPr>
        <p:txBody>
          <a:bodyPr>
            <a:noAutofit/>
          </a:bodyPr>
          <a:lstStyle>
            <a:lvl1pPr marL="0" indent="0">
              <a:buNone/>
              <a:defRPr sz="2800" b="1" i="1">
                <a:latin typeface="EC Square Sans Pro" panose="020B0506040000020004" pitchFamily="34" charset="0"/>
              </a:defRPr>
            </a:lvl1pPr>
          </a:lstStyle>
          <a:p>
            <a:pPr lvl="0"/>
            <a:r>
              <a:rPr lang="es-ES" dirty="0" err="1"/>
              <a:t>Edit</a:t>
            </a:r>
            <a:r>
              <a:rPr lang="es-ES" dirty="0"/>
              <a:t> Master </a:t>
            </a:r>
            <a:r>
              <a:rPr lang="es-ES" dirty="0" err="1"/>
              <a:t>text</a:t>
            </a:r>
            <a:r>
              <a:rPr lang="es-ES" dirty="0"/>
              <a:t> </a:t>
            </a:r>
            <a:r>
              <a:rPr lang="es-ES" dirty="0" err="1"/>
              <a:t>styles</a:t>
            </a:r>
            <a:endParaRPr lang="es-ES" dirty="0"/>
          </a:p>
        </p:txBody>
      </p:sp>
    </p:spTree>
    <p:extLst>
      <p:ext uri="{BB962C8B-B14F-4D97-AF65-F5344CB8AC3E}">
        <p14:creationId xmlns:p14="http://schemas.microsoft.com/office/powerpoint/2010/main" val="566051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posición de texto 3">
            <a:extLst>
              <a:ext uri="{FF2B5EF4-FFF2-40B4-BE49-F238E27FC236}">
                <a16:creationId xmlns:a16="http://schemas.microsoft.com/office/drawing/2014/main" id="{B453F37F-5D55-AC4F-974D-BF4312D173C2}"/>
              </a:ext>
            </a:extLst>
          </p:cNvPr>
          <p:cNvSpPr>
            <a:spLocks noGrp="1"/>
          </p:cNvSpPr>
          <p:nvPr>
            <p:ph type="body" sz="half" idx="2" hasCustomPrompt="1"/>
          </p:nvPr>
        </p:nvSpPr>
        <p:spPr>
          <a:xfrm>
            <a:off x="557212" y="3731217"/>
            <a:ext cx="3932237" cy="194116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Laoreet</a:t>
            </a:r>
            <a:r>
              <a:rPr lang="es-ES" dirty="0"/>
              <a:t> </a:t>
            </a:r>
            <a:r>
              <a:rPr lang="es-ES" dirty="0" err="1"/>
              <a:t>dolore</a:t>
            </a:r>
            <a:r>
              <a:rPr lang="es-ES" dirty="0"/>
              <a:t> magna </a:t>
            </a:r>
            <a:r>
              <a:rPr lang="es-ES" dirty="0" err="1"/>
              <a:t>aliquam</a:t>
            </a:r>
            <a:r>
              <a:rPr lang="es-ES" dirty="0"/>
              <a:t> </a:t>
            </a:r>
            <a:r>
              <a:rPr lang="es-ES" dirty="0" err="1"/>
              <a:t>erat</a:t>
            </a:r>
            <a:r>
              <a:rPr lang="es-ES" dirty="0"/>
              <a:t> </a:t>
            </a:r>
            <a:r>
              <a:rPr lang="es-ES" dirty="0" err="1"/>
              <a:t>volutpat</a:t>
            </a:r>
            <a:r>
              <a:rPr lang="es-ES" dirty="0"/>
              <a:t>. Ut </a:t>
            </a:r>
            <a:r>
              <a:rPr lang="es-ES" dirty="0" err="1"/>
              <a:t>wisi</a:t>
            </a:r>
            <a:r>
              <a:rPr lang="es-ES" dirty="0"/>
              <a:t> </a:t>
            </a:r>
            <a:r>
              <a:rPr lang="es-ES" dirty="0" err="1"/>
              <a:t>enim</a:t>
            </a:r>
            <a:r>
              <a:rPr lang="es-ES" dirty="0"/>
              <a:t> ad </a:t>
            </a:r>
            <a:r>
              <a:rPr lang="es-ES" dirty="0" err="1"/>
              <a:t>minim</a:t>
            </a:r>
            <a:r>
              <a:rPr lang="es-ES" dirty="0"/>
              <a:t> </a:t>
            </a:r>
            <a:r>
              <a:rPr lang="es-ES" dirty="0" err="1"/>
              <a:t>veniam</a:t>
            </a:r>
            <a:r>
              <a:rPr lang="es-ES" dirty="0"/>
              <a:t>, </a:t>
            </a:r>
            <a:r>
              <a:rPr lang="es-ES" dirty="0" err="1"/>
              <a:t>quis</a:t>
            </a:r>
            <a:r>
              <a:rPr lang="es-ES" dirty="0"/>
              <a:t> </a:t>
            </a:r>
            <a:r>
              <a:rPr lang="es-ES" dirty="0" err="1"/>
              <a:t>nostrud</a:t>
            </a:r>
            <a:r>
              <a:rPr lang="es-ES" dirty="0"/>
              <a:t> </a:t>
            </a:r>
            <a:r>
              <a:rPr lang="es-ES" dirty="0" err="1"/>
              <a:t>exerci</a:t>
            </a:r>
            <a:r>
              <a:rPr lang="es-ES" dirty="0"/>
              <a:t> </a:t>
            </a:r>
            <a:r>
              <a:rPr lang="es-ES" dirty="0" err="1"/>
              <a:t>tation</a:t>
            </a:r>
            <a:r>
              <a:rPr lang="es-ES" dirty="0"/>
              <a:t> </a:t>
            </a:r>
            <a:r>
              <a:rPr lang="es-ES" dirty="0" err="1"/>
              <a:t>ullamcorper</a:t>
            </a:r>
            <a:r>
              <a:rPr lang="es-ES" dirty="0"/>
              <a:t> </a:t>
            </a:r>
            <a:r>
              <a:rPr lang="es-ES" dirty="0" err="1"/>
              <a:t>suscipit</a:t>
            </a:r>
            <a:r>
              <a:rPr lang="es-ES" dirty="0"/>
              <a:t> </a:t>
            </a:r>
            <a:r>
              <a:rPr lang="es-ES" dirty="0" err="1"/>
              <a:t>lobortis</a:t>
            </a:r>
            <a:r>
              <a:rPr lang="es-ES" dirty="0"/>
              <a:t> </a:t>
            </a:r>
            <a:r>
              <a:rPr lang="es-ES" dirty="0" err="1"/>
              <a:t>nisl</a:t>
            </a:r>
            <a:r>
              <a:rPr lang="es-ES" dirty="0"/>
              <a:t> ut </a:t>
            </a:r>
            <a:r>
              <a:rPr lang="es-ES" dirty="0" err="1"/>
              <a:t>aliquip</a:t>
            </a:r>
            <a:r>
              <a:rPr lang="es-ES" dirty="0"/>
              <a:t> ex </a:t>
            </a:r>
            <a:r>
              <a:rPr lang="es-ES" dirty="0" err="1"/>
              <a:t>ea</a:t>
            </a:r>
            <a:r>
              <a:rPr lang="es-ES" dirty="0"/>
              <a:t> commodo </a:t>
            </a:r>
            <a:r>
              <a:rPr lang="es-ES" dirty="0" err="1"/>
              <a:t>consequat</a:t>
            </a:r>
            <a:r>
              <a:rPr lang="es-ES" dirty="0"/>
              <a:t>. </a:t>
            </a:r>
            <a:r>
              <a:rPr lang="es-ES" dirty="0" err="1"/>
              <a:t>Duis</a:t>
            </a:r>
            <a:r>
              <a:rPr lang="es-ES" dirty="0"/>
              <a:t> </a:t>
            </a:r>
            <a:r>
              <a:rPr lang="es-ES" dirty="0" err="1"/>
              <a:t>autem</a:t>
            </a:r>
            <a:r>
              <a:rPr lang="es-ES" dirty="0"/>
              <a:t> </a:t>
            </a:r>
            <a:r>
              <a:rPr lang="es-ES" dirty="0" err="1"/>
              <a:t>vel</a:t>
            </a:r>
            <a:r>
              <a:rPr lang="es-ES" dirty="0"/>
              <a:t> </a:t>
            </a:r>
            <a:r>
              <a:rPr lang="es-ES" dirty="0" err="1"/>
              <a:t>eum</a:t>
            </a:r>
            <a:r>
              <a:rPr lang="es-ES" dirty="0"/>
              <a:t> </a:t>
            </a:r>
            <a:r>
              <a:rPr lang="es-ES" dirty="0" err="1"/>
              <a:t>iriure</a:t>
            </a:r>
            <a:r>
              <a:rPr lang="es-ES" dirty="0"/>
              <a:t> </a:t>
            </a:r>
            <a:r>
              <a:rPr lang="es-ES" dirty="0" err="1"/>
              <a:t>dolororem</a:t>
            </a:r>
            <a:endParaRPr lang="es-ES" dirty="0"/>
          </a:p>
        </p:txBody>
      </p:sp>
      <p:sp>
        <p:nvSpPr>
          <p:cNvPr id="8" name="Título 1">
            <a:extLst>
              <a:ext uri="{FF2B5EF4-FFF2-40B4-BE49-F238E27FC236}">
                <a16:creationId xmlns:a16="http://schemas.microsoft.com/office/drawing/2014/main" id="{33BEB3B7-E6A7-4D41-8331-B199B739A4F3}"/>
              </a:ext>
            </a:extLst>
          </p:cNvPr>
          <p:cNvSpPr>
            <a:spLocks noGrp="1"/>
          </p:cNvSpPr>
          <p:nvPr>
            <p:ph type="title" hasCustomPrompt="1"/>
          </p:nvPr>
        </p:nvSpPr>
        <p:spPr>
          <a:xfrm>
            <a:off x="558000" y="643179"/>
            <a:ext cx="10414800" cy="573437"/>
          </a:xfrm>
          <a:prstGeom prst="rect">
            <a:avLst/>
          </a:prstGeom>
        </p:spPr>
        <p:txBody>
          <a:bodyPr/>
          <a:lstStyle>
            <a:lvl1pPr>
              <a:defRPr b="1" i="0">
                <a:solidFill>
                  <a:schemeClr val="bg1"/>
                </a:solidFill>
                <a:latin typeface="EC Square Sans Pro" panose="020B0506040000020004" pitchFamily="34" charset="0"/>
              </a:defRPr>
            </a:lvl1pPr>
          </a:lstStyle>
          <a:p>
            <a:r>
              <a:rPr lang="es-ES" dirty="0"/>
              <a:t>ABOUT THE WEEK</a:t>
            </a:r>
          </a:p>
        </p:txBody>
      </p:sp>
      <p:sp>
        <p:nvSpPr>
          <p:cNvPr id="9" name="Marcador de posición de texto 6">
            <a:extLst>
              <a:ext uri="{FF2B5EF4-FFF2-40B4-BE49-F238E27FC236}">
                <a16:creationId xmlns:a16="http://schemas.microsoft.com/office/drawing/2014/main" id="{D291A48B-57C7-054F-A3D3-DB30ABA3C398}"/>
              </a:ext>
            </a:extLst>
          </p:cNvPr>
          <p:cNvSpPr>
            <a:spLocks noGrp="1"/>
          </p:cNvSpPr>
          <p:nvPr>
            <p:ph type="body" sz="quarter" idx="13" hasCustomPrompt="1"/>
          </p:nvPr>
        </p:nvSpPr>
        <p:spPr>
          <a:xfrm>
            <a:off x="557212" y="1216616"/>
            <a:ext cx="10415588" cy="640848"/>
          </a:xfrm>
        </p:spPr>
        <p:txBody>
          <a:bodyPr>
            <a:normAutofit/>
          </a:bodyPr>
          <a:lstStyle>
            <a:lvl1pPr marL="0" indent="0">
              <a:buNone/>
              <a:defRPr sz="5400" b="0" i="0">
                <a:solidFill>
                  <a:schemeClr val="bg1"/>
                </a:solidFill>
                <a:latin typeface="EC Square Sans Pro Light" panose="020B0506040000020004" pitchFamily="34" charset="0"/>
              </a:defRPr>
            </a:lvl1pPr>
          </a:lstStyle>
          <a:p>
            <a:pPr lvl="0"/>
            <a:r>
              <a:rPr lang="es-ES" dirty="0"/>
              <a:t>2020</a:t>
            </a:r>
          </a:p>
        </p:txBody>
      </p:sp>
      <p:sp>
        <p:nvSpPr>
          <p:cNvPr id="10" name="Marcador de posición de texto 3">
            <a:extLst>
              <a:ext uri="{FF2B5EF4-FFF2-40B4-BE49-F238E27FC236}">
                <a16:creationId xmlns:a16="http://schemas.microsoft.com/office/drawing/2014/main" id="{4443AF5A-AE0C-A047-A6AB-2EF548C08F13}"/>
              </a:ext>
            </a:extLst>
          </p:cNvPr>
          <p:cNvSpPr>
            <a:spLocks noGrp="1"/>
          </p:cNvSpPr>
          <p:nvPr>
            <p:ph type="body" sz="half" idx="14" hasCustomPrompt="1"/>
          </p:nvPr>
        </p:nvSpPr>
        <p:spPr>
          <a:xfrm>
            <a:off x="557213" y="2630838"/>
            <a:ext cx="3932237" cy="988016"/>
          </a:xfrm>
        </p:spPr>
        <p:txBody>
          <a:bodyPr>
            <a:noAutofit/>
          </a:bodyPr>
          <a:lstStyle>
            <a:lvl1pPr marL="0" indent="0">
              <a:buNone/>
              <a:defRPr sz="2000" b="1" i="0">
                <a:solidFill>
                  <a:schemeClr val="bg1"/>
                </a:solidFill>
                <a:latin typeface="EC Square Sans Pro" panose="020B050604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LAOREET DOLORE MAGNA ALIQUAM ERAT VOLUTPAT. UT WISI ENIM</a:t>
            </a:r>
          </a:p>
        </p:txBody>
      </p:sp>
    </p:spTree>
    <p:extLst>
      <p:ext uri="{BB962C8B-B14F-4D97-AF65-F5344CB8AC3E}">
        <p14:creationId xmlns:p14="http://schemas.microsoft.com/office/powerpoint/2010/main" val="315521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Marcador de posición de título 1">
            <a:extLst>
              <a:ext uri="{FF2B5EF4-FFF2-40B4-BE49-F238E27FC236}">
                <a16:creationId xmlns:a16="http://schemas.microsoft.com/office/drawing/2014/main" id="{45B78C87-2D98-2D4D-B077-C738D05CE654}"/>
              </a:ext>
            </a:extLst>
          </p:cNvPr>
          <p:cNvSpPr>
            <a:spLocks noGrp="1"/>
          </p:cNvSpPr>
          <p:nvPr>
            <p:ph type="title"/>
          </p:nvPr>
        </p:nvSpPr>
        <p:spPr>
          <a:xfrm>
            <a:off x="559231" y="253004"/>
            <a:ext cx="10515600" cy="1325563"/>
          </a:xfrm>
          <a:prstGeom prst="rect">
            <a:avLst/>
          </a:prstGeom>
        </p:spPr>
        <p:txBody>
          <a:bodyPr vert="horz" lIns="91440" tIns="45720" rIns="91440" bIns="45720" rtlCol="0" anchor="ctr">
            <a:normAutofit/>
          </a:bodyPr>
          <a:lstStyle/>
          <a:p>
            <a:r>
              <a:rPr lang="es-ES" dirty="0"/>
              <a:t>TITLE</a:t>
            </a:r>
          </a:p>
        </p:txBody>
      </p:sp>
      <p:sp>
        <p:nvSpPr>
          <p:cNvPr id="3" name="Marcador de posición de texto 2">
            <a:extLst>
              <a:ext uri="{FF2B5EF4-FFF2-40B4-BE49-F238E27FC236}">
                <a16:creationId xmlns:a16="http://schemas.microsoft.com/office/drawing/2014/main" id="{40E7C499-1D56-9D45-9FC3-0B7E11260B6A}"/>
              </a:ext>
            </a:extLst>
          </p:cNvPr>
          <p:cNvSpPr>
            <a:spLocks noGrp="1"/>
          </p:cNvSpPr>
          <p:nvPr>
            <p:ph type="body" idx="1"/>
          </p:nvPr>
        </p:nvSpPr>
        <p:spPr>
          <a:xfrm>
            <a:off x="559231" y="1717136"/>
            <a:ext cx="10440000" cy="3960000"/>
          </a:xfrm>
          <a:prstGeom prst="rect">
            <a:avLst/>
          </a:prstGeom>
        </p:spPr>
        <p:txBody>
          <a:bodyPr vert="horz" lIns="91440" tIns="45720" rIns="91440" bIns="45720" rtlCol="0">
            <a:normAutofit/>
          </a:bodyPr>
          <a:lstStyle/>
          <a:p>
            <a:pPr lvl="0"/>
            <a:r>
              <a:rPr lang="es-ES" dirty="0"/>
              <a:t>EDIT MASTER TEXT STYLES</a:t>
            </a:r>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s-ES" dirty="0"/>
          </a:p>
        </p:txBody>
      </p:sp>
    </p:spTree>
    <p:extLst>
      <p:ext uri="{BB962C8B-B14F-4D97-AF65-F5344CB8AC3E}">
        <p14:creationId xmlns:p14="http://schemas.microsoft.com/office/powerpoint/2010/main" val="101674826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54" r:id="rId5"/>
    <p:sldLayoutId id="2147483657" r:id="rId6"/>
    <p:sldLayoutId id="2147483655" r:id="rId7"/>
    <p:sldLayoutId id="2147483662" r:id="rId8"/>
  </p:sldLayoutIdLst>
  <p:txStyles>
    <p:titleStyle>
      <a:lvl1pPr algn="l" defTabSz="914400" rtl="0" eaLnBrk="1" latinLnBrk="0" hangingPunct="1">
        <a:lnSpc>
          <a:spcPct val="90000"/>
        </a:lnSpc>
        <a:spcBef>
          <a:spcPct val="0"/>
        </a:spcBef>
        <a:buNone/>
        <a:defRPr sz="5000" b="0" i="0" kern="1200">
          <a:solidFill>
            <a:srgbClr val="29D1D1"/>
          </a:solidFill>
          <a:latin typeface="EC Square Sans Pro Light" panose="020B0506040000020004" pitchFamily="34" charset="0"/>
          <a:ea typeface="+mj-ea"/>
          <a:cs typeface="+mj-cs"/>
        </a:defRPr>
      </a:lvl1pPr>
    </p:titleStyle>
    <p:bodyStyle>
      <a:lvl1pPr marL="228600" indent="-228600" algn="l" defTabSz="914400" rtl="0" eaLnBrk="1" latinLnBrk="0" hangingPunct="1">
        <a:lnSpc>
          <a:spcPct val="90000"/>
        </a:lnSpc>
        <a:spcBef>
          <a:spcPts val="1000"/>
        </a:spcBef>
        <a:buSzPct val="80000"/>
        <a:buFont typeface="Arial" panose="020B0604020202020204" pitchFamily="34" charset="0"/>
        <a:buChar char="•"/>
        <a:defRPr sz="2000" b="0" i="0" kern="1200">
          <a:solidFill>
            <a:srgbClr val="00BF78"/>
          </a:solidFill>
          <a:latin typeface="EC Square Sans Pro" panose="020B0506040000020004" pitchFamily="34" charset="0"/>
          <a:ea typeface="+mn-ea"/>
          <a:cs typeface="+mn-cs"/>
        </a:defRPr>
      </a:lvl1pPr>
      <a:lvl2pPr marL="685800" indent="-228600" algn="l" defTabSz="914400" rtl="0" eaLnBrk="1" latinLnBrk="0" hangingPunct="1">
        <a:lnSpc>
          <a:spcPct val="90000"/>
        </a:lnSpc>
        <a:spcBef>
          <a:spcPts val="500"/>
        </a:spcBef>
        <a:buSzPct val="85000"/>
        <a:buFont typeface="Arial" panose="020B0604020202020204" pitchFamily="34" charset="0"/>
        <a:buChar char="•"/>
        <a:defRPr sz="2400" b="0" i="0" kern="1200">
          <a:solidFill>
            <a:srgbClr val="00BF78"/>
          </a:solidFill>
          <a:latin typeface="EC Square Sans Pro" panose="020B0506040000020004" pitchFamily="34" charset="0"/>
          <a:ea typeface="+mn-ea"/>
          <a:cs typeface="+mn-cs"/>
        </a:defRPr>
      </a:lvl2pPr>
      <a:lvl3pPr marL="1143000" indent="-228600" algn="l" defTabSz="914400" rtl="0" eaLnBrk="1" latinLnBrk="0" hangingPunct="1">
        <a:lnSpc>
          <a:spcPct val="90000"/>
        </a:lnSpc>
        <a:spcBef>
          <a:spcPts val="500"/>
        </a:spcBef>
        <a:buSzPct val="85000"/>
        <a:buFont typeface="Arial" panose="020B0604020202020204" pitchFamily="34" charset="0"/>
        <a:buChar char="•"/>
        <a:defRPr sz="2000" b="0" i="0" kern="1200">
          <a:solidFill>
            <a:srgbClr val="00BF78"/>
          </a:solidFill>
          <a:latin typeface="EC Square Sans Pro" panose="020B0506040000020004" pitchFamily="34" charset="0"/>
          <a:ea typeface="+mn-ea"/>
          <a:cs typeface="+mn-cs"/>
        </a:defRPr>
      </a:lvl3pPr>
      <a:lvl4pPr marL="1600200" indent="-228600" algn="l" defTabSz="914400" rtl="0" eaLnBrk="1" latinLnBrk="0" hangingPunct="1">
        <a:lnSpc>
          <a:spcPct val="90000"/>
        </a:lnSpc>
        <a:spcBef>
          <a:spcPts val="500"/>
        </a:spcBef>
        <a:buSzPct val="85000"/>
        <a:buFont typeface="Arial" panose="020B0604020202020204" pitchFamily="34" charset="0"/>
        <a:buChar char="•"/>
        <a:defRPr sz="1800" b="0" i="0" kern="1200">
          <a:solidFill>
            <a:srgbClr val="00BF78"/>
          </a:solidFill>
          <a:latin typeface="EC Square Sans Pro" panose="020B0506040000020004" pitchFamily="34" charset="0"/>
          <a:ea typeface="+mn-ea"/>
          <a:cs typeface="+mn-cs"/>
        </a:defRPr>
      </a:lvl4pPr>
      <a:lvl5pPr marL="2057400" indent="-228600" algn="l" defTabSz="914400" rtl="0" eaLnBrk="1" latinLnBrk="0" hangingPunct="1">
        <a:lnSpc>
          <a:spcPct val="90000"/>
        </a:lnSpc>
        <a:spcBef>
          <a:spcPts val="500"/>
        </a:spcBef>
        <a:buSzPct val="85000"/>
        <a:buFont typeface="Arial" panose="020B0604020202020204" pitchFamily="34" charset="0"/>
        <a:buChar char="•"/>
        <a:defRPr sz="1800" b="0" i="0" kern="1200">
          <a:solidFill>
            <a:srgbClr val="00BF78"/>
          </a:solidFill>
          <a:latin typeface="EC Square Sans Pro"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0FAB36-E43B-E242-8C41-3F916ADC74E4}"/>
              </a:ext>
            </a:extLst>
          </p:cNvPr>
          <p:cNvSpPr>
            <a:spLocks noGrp="1"/>
          </p:cNvSpPr>
          <p:nvPr>
            <p:ph type="title"/>
          </p:nvPr>
        </p:nvSpPr>
        <p:spPr>
          <a:xfrm>
            <a:off x="447869" y="877078"/>
            <a:ext cx="8322907" cy="1025949"/>
          </a:xfrm>
        </p:spPr>
        <p:txBody>
          <a:bodyPr/>
          <a:lstStyle/>
          <a:p>
            <a:r>
              <a:rPr lang="en-US" sz="4400" dirty="0"/>
              <a:t>Online event -  Exhibition and </a:t>
            </a:r>
            <a:r>
              <a:rPr lang="en-US" sz="4400" dirty="0" err="1"/>
              <a:t>sel</a:t>
            </a:r>
            <a:r>
              <a:rPr lang="hr-HR" sz="4400" dirty="0"/>
              <a:t>l</a:t>
            </a:r>
            <a:r>
              <a:rPr lang="en-US" sz="4400" dirty="0" err="1"/>
              <a:t>ing</a:t>
            </a:r>
            <a:r>
              <a:rPr lang="en-US" sz="4400" dirty="0"/>
              <a:t> handmade Christmas cards training firms in </a:t>
            </a:r>
            <a:r>
              <a:rPr lang="en-US" sz="4400" dirty="0" err="1"/>
              <a:t>Drniš</a:t>
            </a:r>
            <a:r>
              <a:rPr lang="en-US" sz="4400" dirty="0"/>
              <a:t> and Zadar </a:t>
            </a:r>
            <a:endParaRPr lang="es-ES" sz="4400" dirty="0"/>
          </a:p>
        </p:txBody>
      </p:sp>
      <p:sp>
        <p:nvSpPr>
          <p:cNvPr id="3" name="Marcador de posición de texto 2">
            <a:extLst>
              <a:ext uri="{FF2B5EF4-FFF2-40B4-BE49-F238E27FC236}">
                <a16:creationId xmlns:a16="http://schemas.microsoft.com/office/drawing/2014/main" id="{F2767D6B-CA9C-D54E-8401-70633A6F14F7}"/>
              </a:ext>
            </a:extLst>
          </p:cNvPr>
          <p:cNvSpPr>
            <a:spLocks noGrp="1"/>
          </p:cNvSpPr>
          <p:nvPr>
            <p:ph type="body" sz="quarter" idx="13"/>
          </p:nvPr>
        </p:nvSpPr>
        <p:spPr>
          <a:xfrm>
            <a:off x="557212" y="2379306"/>
            <a:ext cx="7253933" cy="1216301"/>
          </a:xfrm>
        </p:spPr>
        <p:txBody>
          <a:bodyPr/>
          <a:lstStyle/>
          <a:p>
            <a:r>
              <a:rPr lang="hr-HR" dirty="0"/>
              <a:t>P</a:t>
            </a:r>
            <a:r>
              <a:rPr lang="en-US" dirty="0"/>
              <a:t>art of the fifth European Vocational Skills Week</a:t>
            </a:r>
            <a:endParaRPr lang="es-ES" dirty="0"/>
          </a:p>
        </p:txBody>
      </p:sp>
    </p:spTree>
    <p:extLst>
      <p:ext uri="{BB962C8B-B14F-4D97-AF65-F5344CB8AC3E}">
        <p14:creationId xmlns:p14="http://schemas.microsoft.com/office/powerpoint/2010/main" val="1078357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85ADA0-6A2B-5044-A54C-FC588A64993F}"/>
              </a:ext>
            </a:extLst>
          </p:cNvPr>
          <p:cNvSpPr>
            <a:spLocks noGrp="1"/>
          </p:cNvSpPr>
          <p:nvPr>
            <p:ph type="title"/>
          </p:nvPr>
        </p:nvSpPr>
        <p:spPr/>
        <p:txBody>
          <a:bodyPr/>
          <a:lstStyle/>
          <a:p>
            <a:r>
              <a:rPr lang="es-ES" dirty="0" err="1"/>
              <a:t>Report</a:t>
            </a:r>
            <a:r>
              <a:rPr lang="es-ES" dirty="0"/>
              <a:t> o</a:t>
            </a:r>
            <a:r>
              <a:rPr lang="hr-HR" dirty="0"/>
              <a:t>f</a:t>
            </a:r>
            <a:r>
              <a:rPr lang="es-ES" dirty="0"/>
              <a:t> </a:t>
            </a:r>
            <a:r>
              <a:rPr lang="es-ES" dirty="0" err="1"/>
              <a:t>implemented</a:t>
            </a:r>
            <a:r>
              <a:rPr lang="es-ES" dirty="0"/>
              <a:t> </a:t>
            </a:r>
            <a:r>
              <a:rPr lang="es-ES" dirty="0" err="1"/>
              <a:t>activities</a:t>
            </a:r>
            <a:endParaRPr lang="es-ES" dirty="0"/>
          </a:p>
        </p:txBody>
      </p:sp>
      <p:sp>
        <p:nvSpPr>
          <p:cNvPr id="4" name="Marcador de posición de texto 3">
            <a:extLst>
              <a:ext uri="{FF2B5EF4-FFF2-40B4-BE49-F238E27FC236}">
                <a16:creationId xmlns:a16="http://schemas.microsoft.com/office/drawing/2014/main" id="{CF858C51-64F9-B249-A37E-FAB5E57757A3}"/>
              </a:ext>
            </a:extLst>
          </p:cNvPr>
          <p:cNvSpPr>
            <a:spLocks noGrp="1"/>
          </p:cNvSpPr>
          <p:nvPr>
            <p:ph type="body" sz="quarter" idx="14"/>
          </p:nvPr>
        </p:nvSpPr>
        <p:spPr/>
        <p:txBody>
          <a:bodyPr/>
          <a:lstStyle/>
          <a:p>
            <a:r>
              <a:rPr lang="hr-HR" dirty="0"/>
              <a:t>Martina Jerković </a:t>
            </a:r>
            <a:endParaRPr lang="es-ES" dirty="0"/>
          </a:p>
        </p:txBody>
      </p:sp>
      <p:sp>
        <p:nvSpPr>
          <p:cNvPr id="5" name="Marcador de posición de texto 4">
            <a:extLst>
              <a:ext uri="{FF2B5EF4-FFF2-40B4-BE49-F238E27FC236}">
                <a16:creationId xmlns:a16="http://schemas.microsoft.com/office/drawing/2014/main" id="{767D3A90-AA2B-784F-A0B1-561A3318791B}"/>
              </a:ext>
            </a:extLst>
          </p:cNvPr>
          <p:cNvSpPr>
            <a:spLocks noGrp="1"/>
          </p:cNvSpPr>
          <p:nvPr>
            <p:ph type="body" sz="quarter" idx="15"/>
          </p:nvPr>
        </p:nvSpPr>
        <p:spPr/>
        <p:txBody>
          <a:bodyPr>
            <a:normAutofit lnSpcReduction="10000"/>
          </a:bodyPr>
          <a:lstStyle/>
          <a:p>
            <a:r>
              <a:rPr lang="hr-HR" dirty="0"/>
              <a:t>DRNIŠ </a:t>
            </a:r>
            <a:endParaRPr lang="es-ES" dirty="0"/>
          </a:p>
        </p:txBody>
      </p:sp>
      <p:sp>
        <p:nvSpPr>
          <p:cNvPr id="6" name="Marcador de posición de texto 5">
            <a:extLst>
              <a:ext uri="{FF2B5EF4-FFF2-40B4-BE49-F238E27FC236}">
                <a16:creationId xmlns:a16="http://schemas.microsoft.com/office/drawing/2014/main" id="{30B0FEE8-6167-D548-BF62-03B89460882B}"/>
              </a:ext>
            </a:extLst>
          </p:cNvPr>
          <p:cNvSpPr>
            <a:spLocks noGrp="1"/>
          </p:cNvSpPr>
          <p:nvPr>
            <p:ph type="body" sz="quarter" idx="16"/>
          </p:nvPr>
        </p:nvSpPr>
        <p:spPr/>
        <p:txBody>
          <a:bodyPr>
            <a:normAutofit lnSpcReduction="10000"/>
          </a:bodyPr>
          <a:lstStyle/>
          <a:p>
            <a:r>
              <a:rPr lang="hr-HR" dirty="0"/>
              <a:t>07.-14.</a:t>
            </a:r>
            <a:endParaRPr lang="es-ES" dirty="0"/>
          </a:p>
        </p:txBody>
      </p:sp>
      <p:sp>
        <p:nvSpPr>
          <p:cNvPr id="7" name="Marcador de posición de texto 6">
            <a:extLst>
              <a:ext uri="{FF2B5EF4-FFF2-40B4-BE49-F238E27FC236}">
                <a16:creationId xmlns:a16="http://schemas.microsoft.com/office/drawing/2014/main" id="{C82B33A0-2C98-7248-A2E9-2E00A32B3CE2}"/>
              </a:ext>
            </a:extLst>
          </p:cNvPr>
          <p:cNvSpPr>
            <a:spLocks noGrp="1"/>
          </p:cNvSpPr>
          <p:nvPr>
            <p:ph type="body" sz="quarter" idx="17"/>
          </p:nvPr>
        </p:nvSpPr>
        <p:spPr/>
        <p:txBody>
          <a:bodyPr>
            <a:normAutofit lnSpcReduction="10000"/>
          </a:bodyPr>
          <a:lstStyle/>
          <a:p>
            <a:r>
              <a:rPr lang="hr-HR" dirty="0"/>
              <a:t>HRVATSKA </a:t>
            </a:r>
            <a:endParaRPr lang="es-ES" dirty="0"/>
          </a:p>
        </p:txBody>
      </p:sp>
      <p:sp>
        <p:nvSpPr>
          <p:cNvPr id="8" name="Marcador de posición de texto 7">
            <a:extLst>
              <a:ext uri="{FF2B5EF4-FFF2-40B4-BE49-F238E27FC236}">
                <a16:creationId xmlns:a16="http://schemas.microsoft.com/office/drawing/2014/main" id="{AC2BA088-EBE1-B347-BCFC-97F6FB9E569E}"/>
              </a:ext>
            </a:extLst>
          </p:cNvPr>
          <p:cNvSpPr>
            <a:spLocks noGrp="1"/>
          </p:cNvSpPr>
          <p:nvPr>
            <p:ph type="body" sz="quarter" idx="18"/>
          </p:nvPr>
        </p:nvSpPr>
        <p:spPr/>
        <p:txBody>
          <a:bodyPr>
            <a:normAutofit lnSpcReduction="10000"/>
          </a:bodyPr>
          <a:lstStyle/>
          <a:p>
            <a:r>
              <a:rPr lang="hr-HR" dirty="0"/>
              <a:t>November 2020.</a:t>
            </a:r>
            <a:endParaRPr lang="es-ES" dirty="0"/>
          </a:p>
        </p:txBody>
      </p:sp>
    </p:spTree>
    <p:extLst>
      <p:ext uri="{BB962C8B-B14F-4D97-AF65-F5344CB8AC3E}">
        <p14:creationId xmlns:p14="http://schemas.microsoft.com/office/powerpoint/2010/main" val="1084096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texto 1">
            <a:extLst>
              <a:ext uri="{FF2B5EF4-FFF2-40B4-BE49-F238E27FC236}">
                <a16:creationId xmlns:a16="http://schemas.microsoft.com/office/drawing/2014/main" id="{DD44D2BA-6C0C-2540-87E9-75FD3C35A556}"/>
              </a:ext>
            </a:extLst>
          </p:cNvPr>
          <p:cNvSpPr>
            <a:spLocks noGrp="1"/>
          </p:cNvSpPr>
          <p:nvPr>
            <p:ph type="body" sz="half" idx="2"/>
          </p:nvPr>
        </p:nvSpPr>
        <p:spPr>
          <a:xfrm>
            <a:off x="557212" y="2430901"/>
            <a:ext cx="4499980" cy="3241479"/>
          </a:xfrm>
        </p:spPr>
        <p:txBody>
          <a:bodyPr>
            <a:normAutofit/>
          </a:bodyPr>
          <a:lstStyle/>
          <a:p>
            <a:r>
              <a:rPr lang="en-US" sz="2000" dirty="0"/>
              <a:t>This event </a:t>
            </a:r>
            <a:r>
              <a:rPr lang="hr-HR" sz="2000" dirty="0"/>
              <a:t>was </a:t>
            </a:r>
            <a:r>
              <a:rPr lang="en-US" sz="2000" dirty="0"/>
              <a:t>a great opportunity to show the acquired knowledge</a:t>
            </a:r>
            <a:r>
              <a:rPr lang="hr-HR" sz="2000" dirty="0"/>
              <a:t> pupils SŠ Ivan Meštrović Drniš</a:t>
            </a:r>
            <a:r>
              <a:rPr lang="en-US" sz="2000" dirty="0"/>
              <a:t> in vocational education - economist. This includes online work, the use of new ICT tools, business communication skills and socially responsible business of training companies</a:t>
            </a:r>
            <a:r>
              <a:rPr lang="hr-HR" sz="2000" dirty="0"/>
              <a:t>.</a:t>
            </a:r>
            <a:endParaRPr lang="es-ES" sz="2000" dirty="0"/>
          </a:p>
        </p:txBody>
      </p:sp>
      <p:sp>
        <p:nvSpPr>
          <p:cNvPr id="3" name="Título 2">
            <a:extLst>
              <a:ext uri="{FF2B5EF4-FFF2-40B4-BE49-F238E27FC236}">
                <a16:creationId xmlns:a16="http://schemas.microsoft.com/office/drawing/2014/main" id="{3B6A6488-1E62-BC4B-B464-D105AEBE7E48}"/>
              </a:ext>
            </a:extLst>
          </p:cNvPr>
          <p:cNvSpPr>
            <a:spLocks noGrp="1"/>
          </p:cNvSpPr>
          <p:nvPr>
            <p:ph type="title"/>
          </p:nvPr>
        </p:nvSpPr>
        <p:spPr/>
        <p:txBody>
          <a:bodyPr>
            <a:normAutofit fontScale="90000"/>
          </a:bodyPr>
          <a:lstStyle/>
          <a:p>
            <a:endParaRPr lang="es-ES"/>
          </a:p>
        </p:txBody>
      </p:sp>
      <p:sp>
        <p:nvSpPr>
          <p:cNvPr id="4" name="Marcador de posición de texto 3">
            <a:extLst>
              <a:ext uri="{FF2B5EF4-FFF2-40B4-BE49-F238E27FC236}">
                <a16:creationId xmlns:a16="http://schemas.microsoft.com/office/drawing/2014/main" id="{C77EABC0-32CC-254C-BE10-3882E53702EA}"/>
              </a:ext>
            </a:extLst>
          </p:cNvPr>
          <p:cNvSpPr>
            <a:spLocks noGrp="1"/>
          </p:cNvSpPr>
          <p:nvPr>
            <p:ph type="body" sz="quarter" idx="13"/>
          </p:nvPr>
        </p:nvSpPr>
        <p:spPr/>
        <p:txBody>
          <a:bodyPr>
            <a:normAutofit fontScale="85000" lnSpcReduction="20000"/>
          </a:bodyPr>
          <a:lstStyle/>
          <a:p>
            <a:endParaRPr lang="es-ES"/>
          </a:p>
        </p:txBody>
      </p:sp>
    </p:spTree>
    <p:extLst>
      <p:ext uri="{BB962C8B-B14F-4D97-AF65-F5344CB8AC3E}">
        <p14:creationId xmlns:p14="http://schemas.microsoft.com/office/powerpoint/2010/main" val="120450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A306C0-8859-E84B-8F94-B20BE1B36A91}"/>
              </a:ext>
            </a:extLst>
          </p:cNvPr>
          <p:cNvSpPr>
            <a:spLocks noGrp="1"/>
          </p:cNvSpPr>
          <p:nvPr>
            <p:ph type="title"/>
          </p:nvPr>
        </p:nvSpPr>
        <p:spPr/>
        <p:txBody>
          <a:bodyPr/>
          <a:lstStyle/>
          <a:p>
            <a:r>
              <a:rPr lang="hr-HR" dirty="0"/>
              <a:t>P</a:t>
            </a:r>
            <a:r>
              <a:rPr lang="es-ES" dirty="0" err="1"/>
              <a:t>rogram</a:t>
            </a:r>
            <a:r>
              <a:rPr lang="es-ES" dirty="0"/>
              <a:t> </a:t>
            </a:r>
            <a:r>
              <a:rPr lang="es-ES" dirty="0" err="1"/>
              <a:t>of</a:t>
            </a:r>
            <a:r>
              <a:rPr lang="es-ES" dirty="0"/>
              <a:t> </a:t>
            </a:r>
            <a:r>
              <a:rPr lang="es-ES" dirty="0" err="1"/>
              <a:t>activities</a:t>
            </a:r>
            <a:r>
              <a:rPr lang="hr-HR" dirty="0"/>
              <a:t> - VET</a:t>
            </a:r>
            <a:endParaRPr lang="es-ES" dirty="0"/>
          </a:p>
        </p:txBody>
      </p:sp>
      <p:sp>
        <p:nvSpPr>
          <p:cNvPr id="3" name="Marcador de contenido 2">
            <a:extLst>
              <a:ext uri="{FF2B5EF4-FFF2-40B4-BE49-F238E27FC236}">
                <a16:creationId xmlns:a16="http://schemas.microsoft.com/office/drawing/2014/main" id="{F1F40D83-461C-7447-96E7-3F0F7B487EA6}"/>
              </a:ext>
            </a:extLst>
          </p:cNvPr>
          <p:cNvSpPr>
            <a:spLocks noGrp="1"/>
          </p:cNvSpPr>
          <p:nvPr>
            <p:ph idx="1"/>
          </p:nvPr>
        </p:nvSpPr>
        <p:spPr>
          <a:xfrm>
            <a:off x="559231" y="1473736"/>
            <a:ext cx="10515600" cy="351888"/>
          </a:xfrm>
        </p:spPr>
        <p:txBody>
          <a:bodyPr>
            <a:normAutofit lnSpcReduction="10000"/>
          </a:bodyPr>
          <a:lstStyle/>
          <a:p>
            <a:r>
              <a:rPr lang="hr-HR" dirty="0"/>
              <a:t>SREDNJA ŠKOLA IVANA MEŠTROVIĆA DRNIŠ </a:t>
            </a:r>
            <a:endParaRPr lang="es-ES" dirty="0"/>
          </a:p>
        </p:txBody>
      </p:sp>
      <p:sp>
        <p:nvSpPr>
          <p:cNvPr id="4" name="Marcador de posición de texto 3">
            <a:extLst>
              <a:ext uri="{FF2B5EF4-FFF2-40B4-BE49-F238E27FC236}">
                <a16:creationId xmlns:a16="http://schemas.microsoft.com/office/drawing/2014/main" id="{1AC9AB35-A6CB-8F42-AF0E-06815B49F6D5}"/>
              </a:ext>
            </a:extLst>
          </p:cNvPr>
          <p:cNvSpPr>
            <a:spLocks noGrp="1"/>
          </p:cNvSpPr>
          <p:nvPr>
            <p:ph type="body" sz="quarter" idx="10"/>
          </p:nvPr>
        </p:nvSpPr>
        <p:spPr/>
        <p:txBody>
          <a:bodyPr/>
          <a:lstStyle/>
          <a:p>
            <a:r>
              <a:rPr lang="hr-HR" dirty="0"/>
              <a:t>Program </a:t>
            </a:r>
            <a:endParaRPr lang="es-ES" dirty="0"/>
          </a:p>
        </p:txBody>
      </p:sp>
      <p:pic>
        <p:nvPicPr>
          <p:cNvPr id="7" name="Picture 6">
            <a:extLst>
              <a:ext uri="{FF2B5EF4-FFF2-40B4-BE49-F238E27FC236}">
                <a16:creationId xmlns:a16="http://schemas.microsoft.com/office/drawing/2014/main" id="{DC9E4A7D-F000-45AB-B5D1-CBF3CC49556B}"/>
              </a:ext>
            </a:extLst>
          </p:cNvPr>
          <p:cNvPicPr>
            <a:picLocks noChangeAspect="1"/>
          </p:cNvPicPr>
          <p:nvPr/>
        </p:nvPicPr>
        <p:blipFill>
          <a:blip r:embed="rId2"/>
          <a:stretch>
            <a:fillRect/>
          </a:stretch>
        </p:blipFill>
        <p:spPr>
          <a:xfrm>
            <a:off x="2287291" y="1750978"/>
            <a:ext cx="6129800" cy="4553979"/>
          </a:xfrm>
          <a:prstGeom prst="rect">
            <a:avLst/>
          </a:prstGeom>
        </p:spPr>
      </p:pic>
    </p:spTree>
    <p:extLst>
      <p:ext uri="{BB962C8B-B14F-4D97-AF65-F5344CB8AC3E}">
        <p14:creationId xmlns:p14="http://schemas.microsoft.com/office/powerpoint/2010/main" val="2594817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B7C938-9E6E-1D4D-A761-58A2895087E5}"/>
              </a:ext>
            </a:extLst>
          </p:cNvPr>
          <p:cNvSpPr>
            <a:spLocks noGrp="1"/>
          </p:cNvSpPr>
          <p:nvPr>
            <p:ph type="title"/>
          </p:nvPr>
        </p:nvSpPr>
        <p:spPr/>
        <p:txBody>
          <a:bodyPr/>
          <a:lstStyle/>
          <a:p>
            <a:r>
              <a:rPr lang="hr-HR" dirty="0"/>
              <a:t>Events </a:t>
            </a:r>
            <a:endParaRPr lang="es-ES" dirty="0"/>
          </a:p>
        </p:txBody>
      </p:sp>
      <p:sp>
        <p:nvSpPr>
          <p:cNvPr id="6" name="Marcador de posición de texto 5">
            <a:extLst>
              <a:ext uri="{FF2B5EF4-FFF2-40B4-BE49-F238E27FC236}">
                <a16:creationId xmlns:a16="http://schemas.microsoft.com/office/drawing/2014/main" id="{48A2DEB7-EEDA-F549-8306-9E3C77CF92E9}"/>
              </a:ext>
            </a:extLst>
          </p:cNvPr>
          <p:cNvSpPr>
            <a:spLocks noGrp="1"/>
          </p:cNvSpPr>
          <p:nvPr>
            <p:ph type="body" sz="quarter" idx="10"/>
          </p:nvPr>
        </p:nvSpPr>
        <p:spPr/>
        <p:txBody>
          <a:bodyPr/>
          <a:lstStyle/>
          <a:p>
            <a:r>
              <a:rPr lang="es-ES" dirty="0"/>
              <a:t>Online meeting </a:t>
            </a:r>
            <a:r>
              <a:rPr lang="es-ES" dirty="0" err="1"/>
              <a:t>pupils</a:t>
            </a:r>
            <a:r>
              <a:rPr lang="es-ES" dirty="0"/>
              <a:t> </a:t>
            </a:r>
            <a:r>
              <a:rPr lang="hr-HR" dirty="0"/>
              <a:t>Zadar</a:t>
            </a:r>
            <a:r>
              <a:rPr lang="es-ES" dirty="0"/>
              <a:t> </a:t>
            </a:r>
          </a:p>
          <a:p>
            <a:endParaRPr lang="es-ES" dirty="0"/>
          </a:p>
        </p:txBody>
      </p:sp>
      <p:sp>
        <p:nvSpPr>
          <p:cNvPr id="7" name="Marcador de posición de texto 6">
            <a:extLst>
              <a:ext uri="{FF2B5EF4-FFF2-40B4-BE49-F238E27FC236}">
                <a16:creationId xmlns:a16="http://schemas.microsoft.com/office/drawing/2014/main" id="{0763DEDC-CEE2-274E-957C-965ADB396A0C}"/>
              </a:ext>
            </a:extLst>
          </p:cNvPr>
          <p:cNvSpPr>
            <a:spLocks noGrp="1"/>
          </p:cNvSpPr>
          <p:nvPr>
            <p:ph type="body" sz="quarter" idx="11"/>
          </p:nvPr>
        </p:nvSpPr>
        <p:spPr/>
        <p:txBody>
          <a:bodyPr/>
          <a:lstStyle/>
          <a:p>
            <a:r>
              <a:rPr lang="hr-HR" dirty="0"/>
              <a:t>Online meeting pupils Drniš </a:t>
            </a:r>
            <a:endParaRPr lang="es-ES" dirty="0"/>
          </a:p>
        </p:txBody>
      </p:sp>
      <p:pic>
        <p:nvPicPr>
          <p:cNvPr id="10" name="Content Placeholder 9">
            <a:extLst>
              <a:ext uri="{FF2B5EF4-FFF2-40B4-BE49-F238E27FC236}">
                <a16:creationId xmlns:a16="http://schemas.microsoft.com/office/drawing/2014/main" id="{A73DF2DC-4160-4140-9BCA-405527A0F258}"/>
              </a:ext>
            </a:extLst>
          </p:cNvPr>
          <p:cNvPicPr>
            <a:picLocks noGrp="1" noChangeAspect="1"/>
          </p:cNvPicPr>
          <p:nvPr>
            <p:ph sz="half" idx="12"/>
          </p:nvPr>
        </p:nvPicPr>
        <p:blipFill>
          <a:blip r:embed="rId2"/>
          <a:stretch>
            <a:fillRect/>
          </a:stretch>
        </p:blipFill>
        <p:spPr>
          <a:xfrm>
            <a:off x="6226961" y="2470554"/>
            <a:ext cx="5183188" cy="2936862"/>
          </a:xfrm>
          <a:prstGeom prst="rect">
            <a:avLst/>
          </a:prstGeom>
        </p:spPr>
      </p:pic>
      <p:pic>
        <p:nvPicPr>
          <p:cNvPr id="8" name="Content Placeholder 7">
            <a:extLst>
              <a:ext uri="{FF2B5EF4-FFF2-40B4-BE49-F238E27FC236}">
                <a16:creationId xmlns:a16="http://schemas.microsoft.com/office/drawing/2014/main" id="{DF695A2D-5102-40C3-AFCF-0EA74F166172}"/>
              </a:ext>
            </a:extLst>
          </p:cNvPr>
          <p:cNvPicPr>
            <a:picLocks noGrp="1" noChangeAspect="1"/>
          </p:cNvPicPr>
          <p:nvPr>
            <p:ph sz="half" idx="2"/>
          </p:nvPr>
        </p:nvPicPr>
        <p:blipFill>
          <a:blip r:embed="rId3"/>
          <a:stretch>
            <a:fillRect/>
          </a:stretch>
        </p:blipFill>
        <p:spPr>
          <a:xfrm>
            <a:off x="558000" y="2503773"/>
            <a:ext cx="5157787" cy="2903643"/>
          </a:xfrm>
          <a:prstGeom prst="rect">
            <a:avLst/>
          </a:prstGeom>
        </p:spPr>
      </p:pic>
    </p:spTree>
    <p:extLst>
      <p:ext uri="{BB962C8B-B14F-4D97-AF65-F5344CB8AC3E}">
        <p14:creationId xmlns:p14="http://schemas.microsoft.com/office/powerpoint/2010/main" val="1679983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F7F619-1462-D84A-8311-53041A32B28E}"/>
              </a:ext>
            </a:extLst>
          </p:cNvPr>
          <p:cNvSpPr>
            <a:spLocks noGrp="1"/>
          </p:cNvSpPr>
          <p:nvPr>
            <p:ph type="title"/>
          </p:nvPr>
        </p:nvSpPr>
        <p:spPr>
          <a:xfrm>
            <a:off x="0" y="356218"/>
            <a:ext cx="6749811" cy="1049858"/>
          </a:xfrm>
        </p:spPr>
        <p:txBody>
          <a:bodyPr>
            <a:normAutofit fontScale="90000"/>
          </a:bodyPr>
          <a:lstStyle/>
          <a:p>
            <a:r>
              <a:rPr lang="hr-HR" dirty="0"/>
              <a:t>Exibition Christmas cards in public library Juraj Šišgorić </a:t>
            </a:r>
            <a:endParaRPr lang="es-ES" dirty="0"/>
          </a:p>
        </p:txBody>
      </p:sp>
      <p:pic>
        <p:nvPicPr>
          <p:cNvPr id="9" name="Content Placeholder 8">
            <a:extLst>
              <a:ext uri="{FF2B5EF4-FFF2-40B4-BE49-F238E27FC236}">
                <a16:creationId xmlns:a16="http://schemas.microsoft.com/office/drawing/2014/main" id="{C32149C7-D070-4708-B842-9B7F0267657E}"/>
              </a:ext>
            </a:extLst>
          </p:cNvPr>
          <p:cNvPicPr>
            <a:picLocks noGrp="1" noChangeAspect="1"/>
          </p:cNvPicPr>
          <p:nvPr>
            <p:ph sz="half" idx="2"/>
          </p:nvPr>
        </p:nvPicPr>
        <p:blipFill>
          <a:blip r:embed="rId2"/>
          <a:stretch>
            <a:fillRect/>
          </a:stretch>
        </p:blipFill>
        <p:spPr>
          <a:xfrm>
            <a:off x="7960854" y="531846"/>
            <a:ext cx="3573783" cy="4682800"/>
          </a:xfrm>
          <a:prstGeom prst="rect">
            <a:avLst/>
          </a:prstGeom>
        </p:spPr>
      </p:pic>
      <p:pic>
        <p:nvPicPr>
          <p:cNvPr id="3" name="Picture 2">
            <a:extLst>
              <a:ext uri="{FF2B5EF4-FFF2-40B4-BE49-F238E27FC236}">
                <a16:creationId xmlns:a16="http://schemas.microsoft.com/office/drawing/2014/main" id="{0C5E5CB3-122A-49F3-AEF3-A7E429903D2D}"/>
              </a:ext>
            </a:extLst>
          </p:cNvPr>
          <p:cNvPicPr>
            <a:picLocks noChangeAspect="1"/>
          </p:cNvPicPr>
          <p:nvPr/>
        </p:nvPicPr>
        <p:blipFill>
          <a:blip r:embed="rId3"/>
          <a:stretch>
            <a:fillRect/>
          </a:stretch>
        </p:blipFill>
        <p:spPr>
          <a:xfrm>
            <a:off x="211494" y="1884784"/>
            <a:ext cx="2058955" cy="1544216"/>
          </a:xfrm>
          <a:prstGeom prst="rect">
            <a:avLst/>
          </a:prstGeom>
        </p:spPr>
      </p:pic>
      <p:pic>
        <p:nvPicPr>
          <p:cNvPr id="4" name="Picture 3">
            <a:extLst>
              <a:ext uri="{FF2B5EF4-FFF2-40B4-BE49-F238E27FC236}">
                <a16:creationId xmlns:a16="http://schemas.microsoft.com/office/drawing/2014/main" id="{8C4AD49B-33B7-4751-8AD3-4C04A292D88E}"/>
              </a:ext>
            </a:extLst>
          </p:cNvPr>
          <p:cNvPicPr>
            <a:picLocks noChangeAspect="1"/>
          </p:cNvPicPr>
          <p:nvPr/>
        </p:nvPicPr>
        <p:blipFill>
          <a:blip r:embed="rId4"/>
          <a:stretch>
            <a:fillRect/>
          </a:stretch>
        </p:blipFill>
        <p:spPr>
          <a:xfrm>
            <a:off x="211494" y="3370683"/>
            <a:ext cx="2083836" cy="1562877"/>
          </a:xfrm>
          <a:prstGeom prst="rect">
            <a:avLst/>
          </a:prstGeom>
        </p:spPr>
      </p:pic>
      <p:pic>
        <p:nvPicPr>
          <p:cNvPr id="5" name="Picture 4">
            <a:extLst>
              <a:ext uri="{FF2B5EF4-FFF2-40B4-BE49-F238E27FC236}">
                <a16:creationId xmlns:a16="http://schemas.microsoft.com/office/drawing/2014/main" id="{6B5B5743-8A7C-4BD3-9848-725BA0CCDA77}"/>
              </a:ext>
            </a:extLst>
          </p:cNvPr>
          <p:cNvPicPr>
            <a:picLocks noChangeAspect="1"/>
          </p:cNvPicPr>
          <p:nvPr/>
        </p:nvPicPr>
        <p:blipFill>
          <a:blip r:embed="rId5"/>
          <a:stretch>
            <a:fillRect/>
          </a:stretch>
        </p:blipFill>
        <p:spPr>
          <a:xfrm flipH="1">
            <a:off x="2270449" y="1884784"/>
            <a:ext cx="2058955" cy="1544216"/>
          </a:xfrm>
          <a:prstGeom prst="rect">
            <a:avLst/>
          </a:prstGeom>
        </p:spPr>
      </p:pic>
      <p:pic>
        <p:nvPicPr>
          <p:cNvPr id="6" name="Picture 5">
            <a:extLst>
              <a:ext uri="{FF2B5EF4-FFF2-40B4-BE49-F238E27FC236}">
                <a16:creationId xmlns:a16="http://schemas.microsoft.com/office/drawing/2014/main" id="{A236E8BB-0663-4A9C-BD6D-251E128E159B}"/>
              </a:ext>
            </a:extLst>
          </p:cNvPr>
          <p:cNvPicPr>
            <a:picLocks noChangeAspect="1"/>
          </p:cNvPicPr>
          <p:nvPr/>
        </p:nvPicPr>
        <p:blipFill>
          <a:blip r:embed="rId6"/>
          <a:stretch>
            <a:fillRect/>
          </a:stretch>
        </p:blipFill>
        <p:spPr>
          <a:xfrm>
            <a:off x="2295330" y="3399842"/>
            <a:ext cx="2058956" cy="1544217"/>
          </a:xfrm>
          <a:prstGeom prst="rect">
            <a:avLst/>
          </a:prstGeom>
        </p:spPr>
      </p:pic>
      <p:pic>
        <p:nvPicPr>
          <p:cNvPr id="7" name="Picture 6">
            <a:extLst>
              <a:ext uri="{FF2B5EF4-FFF2-40B4-BE49-F238E27FC236}">
                <a16:creationId xmlns:a16="http://schemas.microsoft.com/office/drawing/2014/main" id="{2BB01DC5-593B-4176-88C4-4231F2ADDF33}"/>
              </a:ext>
            </a:extLst>
          </p:cNvPr>
          <p:cNvPicPr>
            <a:picLocks noChangeAspect="1"/>
          </p:cNvPicPr>
          <p:nvPr/>
        </p:nvPicPr>
        <p:blipFill>
          <a:blip r:embed="rId7"/>
          <a:stretch>
            <a:fillRect/>
          </a:stretch>
        </p:blipFill>
        <p:spPr>
          <a:xfrm>
            <a:off x="4329404" y="2567085"/>
            <a:ext cx="2220684" cy="1665513"/>
          </a:xfrm>
          <a:prstGeom prst="rect">
            <a:avLst/>
          </a:prstGeom>
        </p:spPr>
      </p:pic>
      <p:sp>
        <p:nvSpPr>
          <p:cNvPr id="8" name="TextBox 7">
            <a:extLst>
              <a:ext uri="{FF2B5EF4-FFF2-40B4-BE49-F238E27FC236}">
                <a16:creationId xmlns:a16="http://schemas.microsoft.com/office/drawing/2014/main" id="{2E33A881-B9FF-468F-A1D1-0C9687521298}"/>
              </a:ext>
            </a:extLst>
          </p:cNvPr>
          <p:cNvSpPr txBox="1"/>
          <p:nvPr/>
        </p:nvSpPr>
        <p:spPr>
          <a:xfrm>
            <a:off x="4379166" y="4316389"/>
            <a:ext cx="2058956" cy="646331"/>
          </a:xfrm>
          <a:prstGeom prst="rect">
            <a:avLst/>
          </a:prstGeom>
          <a:noFill/>
        </p:spPr>
        <p:txBody>
          <a:bodyPr wrap="square" rtlCol="0">
            <a:spAutoFit/>
          </a:bodyPr>
          <a:lstStyle/>
          <a:p>
            <a:r>
              <a:rPr lang="hr-HR" dirty="0">
                <a:solidFill>
                  <a:srgbClr val="FF0000"/>
                </a:solidFill>
              </a:rPr>
              <a:t>Part of cards in exibition</a:t>
            </a:r>
          </a:p>
        </p:txBody>
      </p:sp>
    </p:spTree>
    <p:extLst>
      <p:ext uri="{BB962C8B-B14F-4D97-AF65-F5344CB8AC3E}">
        <p14:creationId xmlns:p14="http://schemas.microsoft.com/office/powerpoint/2010/main" val="2055229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texto 1">
            <a:extLst>
              <a:ext uri="{FF2B5EF4-FFF2-40B4-BE49-F238E27FC236}">
                <a16:creationId xmlns:a16="http://schemas.microsoft.com/office/drawing/2014/main" id="{E0A0B336-92BD-2249-A160-4D1267D08A7D}"/>
              </a:ext>
            </a:extLst>
          </p:cNvPr>
          <p:cNvSpPr>
            <a:spLocks noGrp="1"/>
          </p:cNvSpPr>
          <p:nvPr>
            <p:ph type="body" sz="half" idx="2"/>
          </p:nvPr>
        </p:nvSpPr>
        <p:spPr>
          <a:xfrm>
            <a:off x="557212" y="3731217"/>
            <a:ext cx="5330404" cy="1941163"/>
          </a:xfrm>
        </p:spPr>
        <p:txBody>
          <a:bodyPr>
            <a:normAutofit/>
          </a:bodyPr>
          <a:lstStyle/>
          <a:p>
            <a:r>
              <a:rPr lang="en-US" dirty="0"/>
              <a:t>Because of C-19, students have an online meeting via the Teams platform. Economists from the Zadar School of Economics, Bureaucracy and Trade will have a business meeting with pupils from Ivan </a:t>
            </a:r>
            <a:r>
              <a:rPr lang="en-US" dirty="0" err="1"/>
              <a:t>Meštrović</a:t>
            </a:r>
            <a:r>
              <a:rPr lang="en-US" dirty="0"/>
              <a:t> High School, majoring in economics in </a:t>
            </a:r>
            <a:r>
              <a:rPr lang="en-US" dirty="0" err="1"/>
              <a:t>Drniš</a:t>
            </a:r>
            <a:r>
              <a:rPr lang="en-US" dirty="0"/>
              <a:t>, where they share their knowledge of working in the Canva program and a presentation of their Advent calendar in the Canva program. An online trade show and exhibition of Christmas cards take place after the Canva workshop. All proceeds from the sale of Christmas cards w</a:t>
            </a:r>
            <a:r>
              <a:rPr lang="hr-HR" dirty="0"/>
              <a:t>ere</a:t>
            </a:r>
            <a:r>
              <a:rPr lang="en-US" dirty="0"/>
              <a:t> directed to gifts to students with disabilities. </a:t>
            </a:r>
            <a:endParaRPr lang="es-ES" dirty="0"/>
          </a:p>
        </p:txBody>
      </p:sp>
      <p:sp>
        <p:nvSpPr>
          <p:cNvPr id="3" name="Título 2">
            <a:extLst>
              <a:ext uri="{FF2B5EF4-FFF2-40B4-BE49-F238E27FC236}">
                <a16:creationId xmlns:a16="http://schemas.microsoft.com/office/drawing/2014/main" id="{EC592784-55DE-C542-BA32-9BF521504FF8}"/>
              </a:ext>
            </a:extLst>
          </p:cNvPr>
          <p:cNvSpPr>
            <a:spLocks noGrp="1"/>
          </p:cNvSpPr>
          <p:nvPr>
            <p:ph type="title"/>
          </p:nvPr>
        </p:nvSpPr>
        <p:spPr/>
        <p:txBody>
          <a:bodyPr>
            <a:normAutofit fontScale="90000"/>
          </a:bodyPr>
          <a:lstStyle/>
          <a:p>
            <a:endParaRPr lang="es-ES"/>
          </a:p>
        </p:txBody>
      </p:sp>
      <p:sp>
        <p:nvSpPr>
          <p:cNvPr id="4" name="Marcador de posición de texto 3">
            <a:extLst>
              <a:ext uri="{FF2B5EF4-FFF2-40B4-BE49-F238E27FC236}">
                <a16:creationId xmlns:a16="http://schemas.microsoft.com/office/drawing/2014/main" id="{665AF2D2-F77D-534B-B850-A0F8FA5ACEB5}"/>
              </a:ext>
            </a:extLst>
          </p:cNvPr>
          <p:cNvSpPr>
            <a:spLocks noGrp="1"/>
          </p:cNvSpPr>
          <p:nvPr>
            <p:ph type="body" sz="quarter" idx="13"/>
          </p:nvPr>
        </p:nvSpPr>
        <p:spPr/>
        <p:txBody>
          <a:bodyPr>
            <a:normAutofit fontScale="85000" lnSpcReduction="20000"/>
          </a:bodyPr>
          <a:lstStyle/>
          <a:p>
            <a:endParaRPr lang="es-ES"/>
          </a:p>
        </p:txBody>
      </p:sp>
      <p:sp>
        <p:nvSpPr>
          <p:cNvPr id="5" name="Marcador de posición de texto 4">
            <a:extLst>
              <a:ext uri="{FF2B5EF4-FFF2-40B4-BE49-F238E27FC236}">
                <a16:creationId xmlns:a16="http://schemas.microsoft.com/office/drawing/2014/main" id="{016C43F4-0510-9E40-9816-B0E2BA7F152C}"/>
              </a:ext>
            </a:extLst>
          </p:cNvPr>
          <p:cNvSpPr>
            <a:spLocks noGrp="1"/>
          </p:cNvSpPr>
          <p:nvPr>
            <p:ph type="body" sz="half" idx="14"/>
          </p:nvPr>
        </p:nvSpPr>
        <p:spPr>
          <a:xfrm>
            <a:off x="557212" y="2281276"/>
            <a:ext cx="5927563" cy="988016"/>
          </a:xfrm>
        </p:spPr>
        <p:txBody>
          <a:bodyPr/>
          <a:lstStyle/>
          <a:p>
            <a:r>
              <a:rPr lang="en-US" dirty="0"/>
              <a:t>On 07.12.2020., the Online event -  Exhibition and </a:t>
            </a:r>
            <a:r>
              <a:rPr lang="en-US" dirty="0" err="1"/>
              <a:t>seling</a:t>
            </a:r>
            <a:r>
              <a:rPr lang="en-US" dirty="0"/>
              <a:t> handmade Christmas cards training firms in </a:t>
            </a:r>
            <a:r>
              <a:rPr lang="en-US" dirty="0" err="1"/>
              <a:t>Drniš</a:t>
            </a:r>
            <a:r>
              <a:rPr lang="en-US" dirty="0"/>
              <a:t> and Zadar  take place in </a:t>
            </a:r>
            <a:r>
              <a:rPr lang="en-US" dirty="0" err="1"/>
              <a:t>Drniš</a:t>
            </a:r>
            <a:r>
              <a:rPr lang="en-US" dirty="0"/>
              <a:t> and Zadar as part of the fifth European Vocational Skills Week.</a:t>
            </a:r>
            <a:endParaRPr lang="es-ES" dirty="0"/>
          </a:p>
        </p:txBody>
      </p:sp>
    </p:spTree>
    <p:extLst>
      <p:ext uri="{BB962C8B-B14F-4D97-AF65-F5344CB8AC3E}">
        <p14:creationId xmlns:p14="http://schemas.microsoft.com/office/powerpoint/2010/main" val="4167150073"/>
      </p:ext>
    </p:extLst>
  </p:cSld>
  <p:clrMapOvr>
    <a:masterClrMapping/>
  </p:clrMapOvr>
</p:sld>
</file>

<file path=ppt/theme/theme1.xml><?xml version="1.0" encoding="utf-8"?>
<a:theme xmlns:a="http://schemas.openxmlformats.org/drawingml/2006/main" name="Generic_Op1">
  <a:themeElements>
    <a:clrScheme name="FFFFFF">
      <a:dk1>
        <a:srgbClr val="000000"/>
      </a:dk1>
      <a:lt1>
        <a:srgbClr val="FFFFFF"/>
      </a:lt1>
      <a:dk2>
        <a:srgbClr val="28D1D1"/>
      </a:dk2>
      <a:lt2>
        <a:srgbClr val="BF70FF"/>
      </a:lt2>
      <a:accent1>
        <a:srgbClr val="00BF78"/>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1247</TotalTime>
  <Words>257</Words>
  <Application>Microsoft Office PowerPoint</Application>
  <PresentationFormat>Široki zaslon</PresentationFormat>
  <Paragraphs>19</Paragraphs>
  <Slides>7</Slides>
  <Notes>0</Notes>
  <HiddenSlides>0</HiddenSlides>
  <MMClips>0</MMClips>
  <ScaleCrop>false</ScaleCrop>
  <HeadingPairs>
    <vt:vector size="6" baseType="variant">
      <vt:variant>
        <vt:lpstr>Korišteni fontovi</vt:lpstr>
      </vt:variant>
      <vt:variant>
        <vt:i4>4</vt:i4>
      </vt:variant>
      <vt:variant>
        <vt:lpstr>Tema</vt:lpstr>
      </vt:variant>
      <vt:variant>
        <vt:i4>1</vt:i4>
      </vt:variant>
      <vt:variant>
        <vt:lpstr>Naslovi slajdova</vt:lpstr>
      </vt:variant>
      <vt:variant>
        <vt:i4>7</vt:i4>
      </vt:variant>
    </vt:vector>
  </HeadingPairs>
  <TitlesOfParts>
    <vt:vector size="12" baseType="lpstr">
      <vt:lpstr>Arial</vt:lpstr>
      <vt:lpstr>Calibri</vt:lpstr>
      <vt:lpstr>EC Square Sans Pro</vt:lpstr>
      <vt:lpstr>EC Square Sans Pro Light</vt:lpstr>
      <vt:lpstr>Generic_Op1</vt:lpstr>
      <vt:lpstr>Online event -  Exhibition and selling handmade Christmas cards training firms in Drniš and Zadar </vt:lpstr>
      <vt:lpstr>Report of implemented activities</vt:lpstr>
      <vt:lpstr>PowerPoint prezentacija</vt:lpstr>
      <vt:lpstr>Program of activities - VET</vt:lpstr>
      <vt:lpstr>Events </vt:lpstr>
      <vt:lpstr>Exibition Christmas cards in public library Juraj Šišgorić </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Špiro Krasić</cp:lastModifiedBy>
  <cp:revision>45</cp:revision>
  <dcterms:created xsi:type="dcterms:W3CDTF">2020-08-11T15:43:00Z</dcterms:created>
  <dcterms:modified xsi:type="dcterms:W3CDTF">2020-12-20T17:09:58Z</dcterms:modified>
</cp:coreProperties>
</file>